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22"/>
  </p:notesMasterIdLst>
  <p:sldIdLst>
    <p:sldId id="256" r:id="rId5"/>
    <p:sldId id="259" r:id="rId6"/>
    <p:sldId id="273" r:id="rId7"/>
    <p:sldId id="274" r:id="rId8"/>
    <p:sldId id="258" r:id="rId9"/>
    <p:sldId id="266" r:id="rId10"/>
    <p:sldId id="271" r:id="rId11"/>
    <p:sldId id="257" r:id="rId12"/>
    <p:sldId id="265" r:id="rId13"/>
    <p:sldId id="272" r:id="rId14"/>
    <p:sldId id="264" r:id="rId15"/>
    <p:sldId id="261" r:id="rId16"/>
    <p:sldId id="267" r:id="rId17"/>
    <p:sldId id="262" r:id="rId18"/>
    <p:sldId id="275" r:id="rId19"/>
    <p:sldId id="269" r:id="rId20"/>
    <p:sldId id="263" r:id="rId21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3"/>
    </p:embeddedFont>
    <p:embeddedFont>
      <p:font typeface="G마켓 산스 TTF Medium" panose="020000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BF9000"/>
    <a:srgbClr val="4472C4"/>
    <a:srgbClr val="990000"/>
    <a:srgbClr val="2A8661"/>
    <a:srgbClr val="FFFFFF"/>
    <a:srgbClr val="4AA5CE"/>
    <a:srgbClr val="4B88C0"/>
    <a:srgbClr val="5B9BD5"/>
    <a:srgbClr val="C8E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7D18B-9518-78B1-56D7-EEB69F043DD4}" v="358" dt="2022-07-04T06:14:54.018"/>
    <p1510:client id="{3257C02B-37B6-5C04-7820-D36F0E241AE0}" v="858" dt="2022-07-04T10:06:52.283"/>
    <p1510:client id="{8E2D5C3B-F050-46B4-95B1-5F69C4238AE7}" v="184" dt="2022-06-28T07:57:07.062"/>
    <p1510:client id="{EAA0DAF6-09DF-EBC8-AF83-3F26D68A2098}" v="188" dt="2022-07-04T02:49:51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176" autoAdjust="0"/>
  </p:normalViewPr>
  <p:slideViewPr>
    <p:cSldViewPr snapToGrid="0" showGuides="1">
      <p:cViewPr varScale="1">
        <p:scale>
          <a:sx n="103" d="100"/>
          <a:sy n="103" d="100"/>
        </p:scale>
        <p:origin x="138" y="348"/>
      </p:cViewPr>
      <p:guideLst>
        <p:guide pos="384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Cheolhyeon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Kwon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E962C9-9610-B319-C399-F642ACD9980F}"/>
              </a:ext>
            </a:extLst>
          </p:cNvPr>
          <p:cNvSpPr/>
          <p:nvPr userDrawn="1"/>
        </p:nvSpPr>
        <p:spPr>
          <a:xfrm>
            <a:off x="8695121" y="6557732"/>
            <a:ext cx="294437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DSME Information &amp; Consulting (DINC)</a:t>
            </a:r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github.com/kkcchh9999/Work-out_Record_App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7172" y="959206"/>
            <a:ext cx="9342800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행동하는 지원자 </a:t>
            </a:r>
            <a:endParaRPr lang="en-US" altLang="ko-KR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권철현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1E530-FA94-34DF-4AD9-9295FA094160}"/>
              </a:ext>
            </a:extLst>
          </p:cNvPr>
          <p:cNvSpPr txBox="1"/>
          <p:nvPr/>
        </p:nvSpPr>
        <p:spPr>
          <a:xfrm>
            <a:off x="647172" y="2690336"/>
            <a:ext cx="9342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latin typeface="roboto" panose="02000000000000000000" pitchFamily="2" charset="0"/>
              </a:rPr>
              <a:t>Portfolio</a:t>
            </a:r>
            <a:endParaRPr lang="ko-KR" altLang="en-US" sz="2400" b="1" i="1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565C-9BF7-60BD-441C-CEC46526B237}"/>
              </a:ext>
            </a:extLst>
          </p:cNvPr>
          <p:cNvSpPr txBox="1"/>
          <p:nvPr/>
        </p:nvSpPr>
        <p:spPr>
          <a:xfrm>
            <a:off x="2326682" y="4668801"/>
            <a:ext cx="9342800" cy="17158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altLang="ko-KR" sz="3200" b="1" dirty="0">
                <a:solidFill>
                  <a:schemeClr val="bg1"/>
                </a:solidFill>
              </a:rPr>
              <a:t>DSME Information &amp; Consulting (DINC)</a:t>
            </a:r>
            <a:r>
              <a:rPr lang="en-US" altLang="ko-KR" sz="3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지원자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spcAft>
                <a:spcPts val="3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권철현</a:t>
            </a: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algn="r">
              <a:spcAft>
                <a:spcPts val="3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창원대학교 컴퓨터공학과 졸업 예정 </a:t>
            </a: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(2023. 02)</a:t>
            </a:r>
          </a:p>
          <a:p>
            <a:pPr algn="r">
              <a:spcAft>
                <a:spcPts val="300"/>
              </a:spcAft>
            </a:pPr>
            <a:r>
              <a:rPr lang="en-US" altLang="ko-KR" sz="2400" b="1" dirty="0">
                <a:solidFill>
                  <a:schemeClr val="bg1"/>
                </a:solidFill>
              </a:rPr>
              <a:t>kkcchh9999@gmail.com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1E35A-7B17-7142-B182-9C8CB4E6DF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ED1152-9CB9-FBA5-6C03-386A002764DC}"/>
              </a:ext>
            </a:extLst>
          </p:cNvPr>
          <p:cNvSpPr txBox="1"/>
          <p:nvPr/>
        </p:nvSpPr>
        <p:spPr>
          <a:xfrm>
            <a:off x="513821" y="522680"/>
            <a:ext cx="65265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dirty="0">
                <a:solidFill>
                  <a:srgbClr val="4472C4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TensorFlow Lite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D24B8-8F51-ECD4-5CC0-58A2FDA37959}"/>
              </a:ext>
            </a:extLst>
          </p:cNvPr>
          <p:cNvSpPr txBox="1"/>
          <p:nvPr/>
        </p:nvSpPr>
        <p:spPr>
          <a:xfrm>
            <a:off x="504386" y="1512934"/>
            <a:ext cx="8830202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7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TF Lite 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전이학습 예제 어플리케이션을 빌드하여 테스트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사용자의 입력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데이터를 통해 객체 분류를 수행하는 어플리케이션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해당 어플리케이션에 일정량 이상 데이터를 추가하면 </a:t>
            </a:r>
            <a:r>
              <a:rPr lang="ko-KR" altLang="en-US" sz="1700" dirty="0">
                <a:solidFill>
                  <a:srgbClr val="C00000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강제 종료</a:t>
            </a:r>
            <a:endParaRPr lang="en-US" altLang="ko-KR" sz="1700" dirty="0">
              <a:solidFill>
                <a:srgbClr val="C00000"/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2D4E3F-716E-69B0-D3C0-69589AB83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46" y="541262"/>
            <a:ext cx="1690742" cy="2887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A8333-6B0E-7987-F8D8-F37A946E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025" y="541262"/>
            <a:ext cx="1690742" cy="288773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E778CA-0050-9E81-0157-2347CF1250F3}"/>
              </a:ext>
            </a:extLst>
          </p:cNvPr>
          <p:cNvGrpSpPr/>
          <p:nvPr/>
        </p:nvGrpSpPr>
        <p:grpSpPr>
          <a:xfrm>
            <a:off x="8102674" y="3470973"/>
            <a:ext cx="1719148" cy="338554"/>
            <a:chOff x="8102674" y="3470973"/>
            <a:chExt cx="1719148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58F95-F112-7FDA-7977-7F0FD90582A2}"/>
                </a:ext>
              </a:extLst>
            </p:cNvPr>
            <p:cNvSpPr txBox="1"/>
            <p:nvPr/>
          </p:nvSpPr>
          <p:spPr>
            <a:xfrm>
              <a:off x="8102674" y="3470973"/>
              <a:ext cx="3578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4472C4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❶</a:t>
              </a:r>
              <a:endParaRPr lang="ko-KR" altLang="en-US" sz="1600" dirty="0">
                <a:solidFill>
                  <a:srgbClr val="4472C4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E9C8F7-658C-EF00-8FD9-578F9D4F49D3}"/>
                </a:ext>
              </a:extLst>
            </p:cNvPr>
            <p:cNvSpPr txBox="1">
              <a:spLocks/>
            </p:cNvSpPr>
            <p:nvPr/>
          </p:nvSpPr>
          <p:spPr>
            <a:xfrm>
              <a:off x="8460483" y="3501750"/>
              <a:ext cx="136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>
                  <a:solidFill>
                    <a:srgbClr val="4472C4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add</a:t>
              </a:r>
              <a:r>
                <a:rPr lang="ko-KR" altLang="en-US" sz="1200" b="1" i="1" dirty="0">
                  <a:solidFill>
                    <a:srgbClr val="4472C4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altLang="ko-KR" sz="1200" b="1" i="1" dirty="0">
                  <a:solidFill>
                    <a:srgbClr val="4472C4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data</a:t>
              </a:r>
              <a:endParaRPr lang="ko-KR" altLang="en-US" sz="1200" b="1" i="1" dirty="0">
                <a:solidFill>
                  <a:srgbClr val="4472C4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8F4BE2-DCBD-A225-5C0B-39879AF57947}"/>
              </a:ext>
            </a:extLst>
          </p:cNvPr>
          <p:cNvGrpSpPr/>
          <p:nvPr/>
        </p:nvGrpSpPr>
        <p:grpSpPr>
          <a:xfrm>
            <a:off x="8339198" y="2380077"/>
            <a:ext cx="1719148" cy="338554"/>
            <a:chOff x="8102674" y="3470973"/>
            <a:chExt cx="1719148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AC915-E2A0-E00F-994C-0DF05252B2FC}"/>
                </a:ext>
              </a:extLst>
            </p:cNvPr>
            <p:cNvSpPr txBox="1"/>
            <p:nvPr/>
          </p:nvSpPr>
          <p:spPr>
            <a:xfrm>
              <a:off x="8102674" y="3470973"/>
              <a:ext cx="3578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A866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❷</a:t>
              </a:r>
              <a:endParaRPr lang="ko-KR" altLang="en-US" sz="1600" dirty="0">
                <a:solidFill>
                  <a:srgbClr val="2A866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5AEB8F-E217-9E0C-B504-1C94A91DC7D5}"/>
                </a:ext>
              </a:extLst>
            </p:cNvPr>
            <p:cNvSpPr txBox="1">
              <a:spLocks/>
            </p:cNvSpPr>
            <p:nvPr/>
          </p:nvSpPr>
          <p:spPr>
            <a:xfrm>
              <a:off x="8460483" y="3501750"/>
              <a:ext cx="136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>
                  <a:solidFill>
                    <a:srgbClr val="2A866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train</a:t>
              </a:r>
              <a:endParaRPr lang="ko-KR" altLang="en-US" sz="1200" b="1" i="1" dirty="0">
                <a:solidFill>
                  <a:srgbClr val="2A8661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127DB7D-F78B-74AB-9688-DF4E29EAF150}"/>
              </a:ext>
            </a:extLst>
          </p:cNvPr>
          <p:cNvSpPr/>
          <p:nvPr/>
        </p:nvSpPr>
        <p:spPr>
          <a:xfrm>
            <a:off x="8295781" y="2688314"/>
            <a:ext cx="1434628" cy="326379"/>
          </a:xfrm>
          <a:prstGeom prst="roundRect">
            <a:avLst/>
          </a:prstGeom>
          <a:noFill/>
          <a:ln w="28575">
            <a:solidFill>
              <a:srgbClr val="2A8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866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F664AC-7BE5-4C8E-C864-4F690920B2D1}"/>
              </a:ext>
            </a:extLst>
          </p:cNvPr>
          <p:cNvGrpSpPr/>
          <p:nvPr/>
        </p:nvGrpSpPr>
        <p:grpSpPr>
          <a:xfrm>
            <a:off x="10691513" y="232127"/>
            <a:ext cx="1719148" cy="338554"/>
            <a:chOff x="8102674" y="3470973"/>
            <a:chExt cx="1719148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FC1B5-0249-AC92-D7BA-811FCE392BCB}"/>
                </a:ext>
              </a:extLst>
            </p:cNvPr>
            <p:cNvSpPr txBox="1"/>
            <p:nvPr/>
          </p:nvSpPr>
          <p:spPr>
            <a:xfrm>
              <a:off x="8102674" y="3470973"/>
              <a:ext cx="3578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chemeClr val="accent4">
                      <a:lumMod val="75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❸</a:t>
              </a:r>
              <a:endParaRPr lang="ko-KR" altLang="en-US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AE0FB3-2205-BB31-C9D1-3C8695FBF820}"/>
                </a:ext>
              </a:extLst>
            </p:cNvPr>
            <p:cNvSpPr txBox="1">
              <a:spLocks/>
            </p:cNvSpPr>
            <p:nvPr/>
          </p:nvSpPr>
          <p:spPr>
            <a:xfrm>
              <a:off x="8460483" y="3501750"/>
              <a:ext cx="136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>
                  <a:solidFill>
                    <a:schemeClr val="accent4">
                      <a:lumMod val="75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train result </a:t>
              </a:r>
              <a:endParaRPr lang="ko-KR" altLang="en-US" sz="1200" b="1" i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4A19585-8FCB-200B-BB2F-14A807E83719}"/>
              </a:ext>
            </a:extLst>
          </p:cNvPr>
          <p:cNvSpPr/>
          <p:nvPr/>
        </p:nvSpPr>
        <p:spPr>
          <a:xfrm>
            <a:off x="10038689" y="3025889"/>
            <a:ext cx="1710399" cy="433888"/>
          </a:xfrm>
          <a:prstGeom prst="roundRect">
            <a:avLst/>
          </a:prstGeom>
          <a:noFill/>
          <a:ln w="28575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866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65C6650-C283-0EE4-D2F3-6FB7C3157818}"/>
              </a:ext>
            </a:extLst>
          </p:cNvPr>
          <p:cNvSpPr/>
          <p:nvPr/>
        </p:nvSpPr>
        <p:spPr>
          <a:xfrm>
            <a:off x="10914909" y="531128"/>
            <a:ext cx="949970" cy="276999"/>
          </a:xfrm>
          <a:prstGeom prst="roundRect">
            <a:avLst/>
          </a:prstGeom>
          <a:noFill/>
          <a:ln w="28575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866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1FEA0A1-D3A5-8E7A-B7A8-C1BB92E0BA49}"/>
              </a:ext>
            </a:extLst>
          </p:cNvPr>
          <p:cNvSpPr/>
          <p:nvPr/>
        </p:nvSpPr>
        <p:spPr>
          <a:xfrm>
            <a:off x="8140368" y="3025889"/>
            <a:ext cx="1710399" cy="433888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866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6E5B81-EAFA-080A-C81A-DFEEE66E3F67}"/>
              </a:ext>
            </a:extLst>
          </p:cNvPr>
          <p:cNvSpPr txBox="1"/>
          <p:nvPr/>
        </p:nvSpPr>
        <p:spPr>
          <a:xfrm>
            <a:off x="3567454" y="4131836"/>
            <a:ext cx="1104539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원인 분석 </a:t>
            </a:r>
            <a:endParaRPr lang="en-US" altLang="ko-KR" sz="2000" dirty="0">
              <a:solidFill>
                <a:srgbClr val="4472C4"/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메모리 부족 오류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실제 기기의 메모리 용량은 충분함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7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Android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메모리 관리 정책 확인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각 어플리케이션 별 사용 가능한 메모리 용량 제한적 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D2E583-A73E-C5BC-0784-55812B39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49" y="3128761"/>
            <a:ext cx="1936831" cy="3583574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23B6773-C7B0-6E09-0F15-756D494540A0}"/>
              </a:ext>
            </a:extLst>
          </p:cNvPr>
          <p:cNvCxnSpPr>
            <a:cxnSpLocks/>
          </p:cNvCxnSpPr>
          <p:nvPr/>
        </p:nvCxnSpPr>
        <p:spPr>
          <a:xfrm>
            <a:off x="2450827" y="3633084"/>
            <a:ext cx="0" cy="2869701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5FB155-E3FA-2F43-9DEF-C8AE57CD0D4B}"/>
              </a:ext>
            </a:extLst>
          </p:cNvPr>
          <p:cNvSpPr txBox="1"/>
          <p:nvPr/>
        </p:nvSpPr>
        <p:spPr>
          <a:xfrm>
            <a:off x="2382247" y="3819185"/>
            <a:ext cx="11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C00000"/>
                </a:solidFill>
              </a:rPr>
              <a:t>강제 종료 시점 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1C8B79-9E65-8322-E868-179EB79F7400}"/>
              </a:ext>
            </a:extLst>
          </p:cNvPr>
          <p:cNvCxnSpPr>
            <a:cxnSpLocks/>
          </p:cNvCxnSpPr>
          <p:nvPr/>
        </p:nvCxnSpPr>
        <p:spPr>
          <a:xfrm>
            <a:off x="2268988" y="4632075"/>
            <a:ext cx="333613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74DCBA9-2343-5432-3444-B73B2FB83528}"/>
              </a:ext>
            </a:extLst>
          </p:cNvPr>
          <p:cNvCxnSpPr>
            <a:cxnSpLocks/>
          </p:cNvCxnSpPr>
          <p:nvPr/>
        </p:nvCxnSpPr>
        <p:spPr>
          <a:xfrm>
            <a:off x="2268988" y="4784933"/>
            <a:ext cx="333613" cy="0"/>
          </a:xfrm>
          <a:prstGeom prst="line">
            <a:avLst/>
          </a:prstGeom>
          <a:ln w="1905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C47E28D-451B-4BA5-3E0E-A9A410CB447E}"/>
              </a:ext>
            </a:extLst>
          </p:cNvPr>
          <p:cNvSpPr txBox="1"/>
          <p:nvPr/>
        </p:nvSpPr>
        <p:spPr>
          <a:xfrm>
            <a:off x="1441594" y="4606046"/>
            <a:ext cx="1185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C00000"/>
                </a:solidFill>
              </a:rPr>
              <a:t>약 </a:t>
            </a:r>
            <a:r>
              <a:rPr lang="en-US" altLang="ko-KR" sz="1100" b="1" dirty="0">
                <a:solidFill>
                  <a:srgbClr val="C00000"/>
                </a:solidFill>
              </a:rPr>
              <a:t>500MB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7258BC6-2B28-7BB9-7029-C5D2200B11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620" r="44486" b="-50"/>
          <a:stretch/>
        </p:blipFill>
        <p:spPr>
          <a:xfrm>
            <a:off x="3567454" y="5944404"/>
            <a:ext cx="8272730" cy="591856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6BCD38A-EFDE-0F65-4B3E-77CF2A23DA09}"/>
              </a:ext>
            </a:extLst>
          </p:cNvPr>
          <p:cNvSpPr/>
          <p:nvPr/>
        </p:nvSpPr>
        <p:spPr>
          <a:xfrm>
            <a:off x="3753879" y="6257925"/>
            <a:ext cx="1837295" cy="21926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FF047C7-E69A-A9AE-0935-5413F5139A39}"/>
              </a:ext>
            </a:extLst>
          </p:cNvPr>
          <p:cNvCxnSpPr>
            <a:cxnSpLocks/>
          </p:cNvCxnSpPr>
          <p:nvPr/>
        </p:nvCxnSpPr>
        <p:spPr>
          <a:xfrm>
            <a:off x="0" y="2854282"/>
            <a:ext cx="6023113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14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1E35A-7B17-7142-B182-9C8CB4E6DF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ED1152-9CB9-FBA5-6C03-386A002764DC}"/>
              </a:ext>
            </a:extLst>
          </p:cNvPr>
          <p:cNvSpPr txBox="1"/>
          <p:nvPr/>
        </p:nvSpPr>
        <p:spPr>
          <a:xfrm>
            <a:off x="513821" y="522680"/>
            <a:ext cx="65265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dirty="0">
                <a:solidFill>
                  <a:srgbClr val="4472C4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Problem Solving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</p:txBody>
      </p:sp>
      <p:sp>
        <p:nvSpPr>
          <p:cNvPr id="1942" name="TextBox 1941">
            <a:extLst>
              <a:ext uri="{FF2B5EF4-FFF2-40B4-BE49-F238E27FC236}">
                <a16:creationId xmlns:a16="http://schemas.microsoft.com/office/drawing/2014/main" id="{F9024E0A-AAA0-5713-72E4-40C09C8E37CF}"/>
              </a:ext>
            </a:extLst>
          </p:cNvPr>
          <p:cNvSpPr txBox="1"/>
          <p:nvPr/>
        </p:nvSpPr>
        <p:spPr>
          <a:xfrm>
            <a:off x="504386" y="1238872"/>
            <a:ext cx="8830202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어플리케이션을 수정하여 문제 해결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이를 바탕으로 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KCC 2022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에 논문 투고 및 졸업 전시회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우수작품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선정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7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Android 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뿐만 아니라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그리고 스토리지와 메모리에 대해 공부할 수 있었음 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grpSp>
        <p:nvGrpSpPr>
          <p:cNvPr id="1952" name="그룹 1951">
            <a:extLst>
              <a:ext uri="{FF2B5EF4-FFF2-40B4-BE49-F238E27FC236}">
                <a16:creationId xmlns:a16="http://schemas.microsoft.com/office/drawing/2014/main" id="{C5394FF5-406F-029B-2836-B3EA415D4A4D}"/>
              </a:ext>
            </a:extLst>
          </p:cNvPr>
          <p:cNvGrpSpPr/>
          <p:nvPr/>
        </p:nvGrpSpPr>
        <p:grpSpPr>
          <a:xfrm>
            <a:off x="513821" y="2874350"/>
            <a:ext cx="10637237" cy="3956663"/>
            <a:chOff x="21484" y="193739"/>
            <a:chExt cx="10130222" cy="3655886"/>
          </a:xfrm>
        </p:grpSpPr>
        <p:sp>
          <p:nvSpPr>
            <p:cNvPr id="1953" name="TextBox 1952">
              <a:extLst>
                <a:ext uri="{FF2B5EF4-FFF2-40B4-BE49-F238E27FC236}">
                  <a16:creationId xmlns:a16="http://schemas.microsoft.com/office/drawing/2014/main" id="{2FA8234D-1F62-047D-B767-AB4B94B61E80}"/>
                </a:ext>
              </a:extLst>
            </p:cNvPr>
            <p:cNvSpPr txBox="1">
              <a:spLocks/>
            </p:cNvSpPr>
            <p:nvPr/>
          </p:nvSpPr>
          <p:spPr>
            <a:xfrm>
              <a:off x="1345351" y="1226282"/>
              <a:ext cx="13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split </a:t>
              </a:r>
              <a:endParaRPr lang="ko-KR" altLang="en-US" sz="11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1954" name="그룹 1953">
              <a:extLst>
                <a:ext uri="{FF2B5EF4-FFF2-40B4-BE49-F238E27FC236}">
                  <a16:creationId xmlns:a16="http://schemas.microsoft.com/office/drawing/2014/main" id="{D5474166-F90F-D137-D2FB-3532E696350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3962" y="2610227"/>
              <a:ext cx="1692207" cy="1239398"/>
              <a:chOff x="904408" y="2806233"/>
              <a:chExt cx="1692207" cy="1215423"/>
            </a:xfrm>
          </p:grpSpPr>
          <p:sp>
            <p:nvSpPr>
              <p:cNvPr id="3089" name="원통형 3088">
                <a:extLst>
                  <a:ext uri="{FF2B5EF4-FFF2-40B4-BE49-F238E27FC236}">
                    <a16:creationId xmlns:a16="http://schemas.microsoft.com/office/drawing/2014/main" id="{04F72FB8-FBFA-9234-56D5-005B9E41A471}"/>
                  </a:ext>
                </a:extLst>
              </p:cNvPr>
              <p:cNvSpPr/>
              <p:nvPr/>
            </p:nvSpPr>
            <p:spPr>
              <a:xfrm>
                <a:off x="904408" y="2806233"/>
                <a:ext cx="1692207" cy="953813"/>
              </a:xfrm>
              <a:prstGeom prst="can">
                <a:avLst>
                  <a:gd name="adj" fmla="val 1951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0" name="TextBox 3089">
                <a:extLst>
                  <a:ext uri="{FF2B5EF4-FFF2-40B4-BE49-F238E27FC236}">
                    <a16:creationId xmlns:a16="http://schemas.microsoft.com/office/drawing/2014/main" id="{BD92AE41-187B-1512-55C0-D07B47F1DAC6}"/>
                  </a:ext>
                </a:extLst>
              </p:cNvPr>
              <p:cNvSpPr txBox="1"/>
              <p:nvPr/>
            </p:nvSpPr>
            <p:spPr>
              <a:xfrm>
                <a:off x="1178631" y="3760046"/>
                <a:ext cx="11437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Storage</a:t>
                </a:r>
              </a:p>
            </p:txBody>
          </p:sp>
        </p:grpSp>
        <p:sp>
          <p:nvSpPr>
            <p:cNvPr id="1955" name="순서도: 연결자 1954">
              <a:extLst>
                <a:ext uri="{FF2B5EF4-FFF2-40B4-BE49-F238E27FC236}">
                  <a16:creationId xmlns:a16="http://schemas.microsoft.com/office/drawing/2014/main" id="{B804BD41-785C-5286-C047-D2B236CCAACE}"/>
                </a:ext>
              </a:extLst>
            </p:cNvPr>
            <p:cNvSpPr>
              <a:spLocks/>
            </p:cNvSpPr>
            <p:nvPr/>
          </p:nvSpPr>
          <p:spPr>
            <a:xfrm>
              <a:off x="4349735" y="1303875"/>
              <a:ext cx="169430" cy="16943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  <a:endParaRPr lang="ko-KR" altLang="en-US" sz="10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56" name="TextBox 1955">
              <a:extLst>
                <a:ext uri="{FF2B5EF4-FFF2-40B4-BE49-F238E27FC236}">
                  <a16:creationId xmlns:a16="http://schemas.microsoft.com/office/drawing/2014/main" id="{E994E366-6082-BB81-84AF-3797F6BC8894}"/>
                </a:ext>
              </a:extLst>
            </p:cNvPr>
            <p:cNvSpPr txBox="1">
              <a:spLocks/>
            </p:cNvSpPr>
            <p:nvPr/>
          </p:nvSpPr>
          <p:spPr>
            <a:xfrm>
              <a:off x="231998" y="193739"/>
              <a:ext cx="2508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Add Training Data</a:t>
              </a:r>
              <a:endParaRPr lang="ko-KR" altLang="en-US" sz="14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1957" name="그룹 1956">
              <a:extLst>
                <a:ext uri="{FF2B5EF4-FFF2-40B4-BE49-F238E27FC236}">
                  <a16:creationId xmlns:a16="http://schemas.microsoft.com/office/drawing/2014/main" id="{00CF1AB9-B5DD-E980-1D62-83FE16A23C4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582900" y="1660392"/>
              <a:ext cx="1758825" cy="807220"/>
              <a:chOff x="1716060" y="1793424"/>
              <a:chExt cx="1758825" cy="807220"/>
            </a:xfrm>
          </p:grpSpPr>
          <p:sp>
            <p:nvSpPr>
              <p:cNvPr id="3080" name="직사각형 3079">
                <a:extLst>
                  <a:ext uri="{FF2B5EF4-FFF2-40B4-BE49-F238E27FC236}">
                    <a16:creationId xmlns:a16="http://schemas.microsoft.com/office/drawing/2014/main" id="{63E9CB37-B524-1930-7A61-B6252CAA5B37}"/>
                  </a:ext>
                </a:extLst>
              </p:cNvPr>
              <p:cNvSpPr/>
              <p:nvPr/>
            </p:nvSpPr>
            <p:spPr>
              <a:xfrm>
                <a:off x="1750511" y="1793424"/>
                <a:ext cx="1692208" cy="55057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81" name="직사각형 3080">
                <a:extLst>
                  <a:ext uri="{FF2B5EF4-FFF2-40B4-BE49-F238E27FC236}">
                    <a16:creationId xmlns:a16="http://schemas.microsoft.com/office/drawing/2014/main" id="{30283E8B-6694-BB5E-65A8-9F376062FCAE}"/>
                  </a:ext>
                </a:extLst>
              </p:cNvPr>
              <p:cNvSpPr/>
              <p:nvPr/>
            </p:nvSpPr>
            <p:spPr>
              <a:xfrm>
                <a:off x="3335887" y="2137452"/>
                <a:ext cx="106832" cy="705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082" name="직사각형 3081">
                <a:extLst>
                  <a:ext uri="{FF2B5EF4-FFF2-40B4-BE49-F238E27FC236}">
                    <a16:creationId xmlns:a16="http://schemas.microsoft.com/office/drawing/2014/main" id="{7586A776-5198-A9BA-16C0-7AC97B92B030}"/>
                  </a:ext>
                </a:extLst>
              </p:cNvPr>
              <p:cNvSpPr/>
              <p:nvPr/>
            </p:nvSpPr>
            <p:spPr>
              <a:xfrm>
                <a:off x="1750511" y="2137452"/>
                <a:ext cx="106832" cy="705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083" name="직사각형 3082">
                <a:extLst>
                  <a:ext uri="{FF2B5EF4-FFF2-40B4-BE49-F238E27FC236}">
                    <a16:creationId xmlns:a16="http://schemas.microsoft.com/office/drawing/2014/main" id="{59BA16D3-E38A-DE0B-A319-FC943895A8C8}"/>
                  </a:ext>
                </a:extLst>
              </p:cNvPr>
              <p:cNvSpPr/>
              <p:nvPr/>
            </p:nvSpPr>
            <p:spPr>
              <a:xfrm>
                <a:off x="1716060" y="2155490"/>
                <a:ext cx="64334" cy="40385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4" name="직사각형 3083">
                <a:extLst>
                  <a:ext uri="{FF2B5EF4-FFF2-40B4-BE49-F238E27FC236}">
                    <a16:creationId xmlns:a16="http://schemas.microsoft.com/office/drawing/2014/main" id="{8D272C91-DA3E-A582-1EC5-AA5B872AAF85}"/>
                  </a:ext>
                </a:extLst>
              </p:cNvPr>
              <p:cNvSpPr/>
              <p:nvPr/>
            </p:nvSpPr>
            <p:spPr>
              <a:xfrm>
                <a:off x="3410551" y="2155490"/>
                <a:ext cx="64334" cy="40385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5" name="TextBox 3084">
                <a:extLst>
                  <a:ext uri="{FF2B5EF4-FFF2-40B4-BE49-F238E27FC236}">
                    <a16:creationId xmlns:a16="http://schemas.microsoft.com/office/drawing/2014/main" id="{62594DEA-68C0-97AE-9DA0-5F136FB5CB9D}"/>
                  </a:ext>
                </a:extLst>
              </p:cNvPr>
              <p:cNvSpPr txBox="1"/>
              <p:nvPr/>
            </p:nvSpPr>
            <p:spPr>
              <a:xfrm>
                <a:off x="2024735" y="2339034"/>
                <a:ext cx="11437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Memory</a:t>
                </a:r>
                <a:endParaRPr lang="ko-KR" altLang="en-US" sz="1100" b="1" i="1" dirty="0"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086" name="TextBox 3085">
                <a:extLst>
                  <a:ext uri="{FF2B5EF4-FFF2-40B4-BE49-F238E27FC236}">
                    <a16:creationId xmlns:a16="http://schemas.microsoft.com/office/drawing/2014/main" id="{9FB69958-34A3-DFF9-14BF-8A2C15F173FC}"/>
                  </a:ext>
                </a:extLst>
              </p:cNvPr>
              <p:cNvSpPr txBox="1"/>
              <p:nvPr/>
            </p:nvSpPr>
            <p:spPr>
              <a:xfrm>
                <a:off x="2509042" y="2125775"/>
                <a:ext cx="830035" cy="201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i="1" dirty="0">
                    <a:solidFill>
                      <a:srgbClr val="4472C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Threshold</a:t>
                </a:r>
                <a:endParaRPr lang="ko-KR" altLang="en-US" sz="800" b="1" i="1" dirty="0">
                  <a:solidFill>
                    <a:srgbClr val="4472C4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087" name="직사각형 3086">
                <a:extLst>
                  <a:ext uri="{FF2B5EF4-FFF2-40B4-BE49-F238E27FC236}">
                    <a16:creationId xmlns:a16="http://schemas.microsoft.com/office/drawing/2014/main" id="{B10A3547-A9AD-EC8A-8FA7-E36FC3585F69}"/>
                  </a:ext>
                </a:extLst>
              </p:cNvPr>
              <p:cNvSpPr/>
              <p:nvPr/>
            </p:nvSpPr>
            <p:spPr>
              <a:xfrm>
                <a:off x="2960496" y="1911577"/>
                <a:ext cx="241665" cy="24456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088" name="직선 연결선 3087">
                <a:extLst>
                  <a:ext uri="{FF2B5EF4-FFF2-40B4-BE49-F238E27FC236}">
                    <a16:creationId xmlns:a16="http://schemas.microsoft.com/office/drawing/2014/main" id="{5C592074-FE5F-B14F-399C-50C63333B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9892" y="1885098"/>
                <a:ext cx="0" cy="331842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8" name="그래픽 23" descr="이미지 윤곽선">
              <a:extLst>
                <a:ext uri="{FF2B5EF4-FFF2-40B4-BE49-F238E27FC236}">
                  <a16:creationId xmlns:a16="http://schemas.microsoft.com/office/drawing/2014/main" id="{066631C7-FAA2-AE7F-D888-07433B6A7690}"/>
                </a:ext>
              </a:extLst>
            </p:cNvPr>
            <p:cNvGrpSpPr>
              <a:grpSpLocks/>
            </p:cNvGrpSpPr>
            <p:nvPr/>
          </p:nvGrpSpPr>
          <p:grpSpPr>
            <a:xfrm>
              <a:off x="282592" y="703082"/>
              <a:ext cx="765953" cy="579618"/>
              <a:chOff x="337501" y="813192"/>
              <a:chExt cx="587530" cy="465972"/>
            </a:xfrm>
            <a:solidFill>
              <a:srgbClr val="000000"/>
            </a:solidFill>
          </p:grpSpPr>
          <p:sp>
            <p:nvSpPr>
              <p:cNvPr id="3077" name="자유형: 도형 3076">
                <a:extLst>
                  <a:ext uri="{FF2B5EF4-FFF2-40B4-BE49-F238E27FC236}">
                    <a16:creationId xmlns:a16="http://schemas.microsoft.com/office/drawing/2014/main" id="{D839651D-1F03-6388-607A-9D7D4D0C226C}"/>
                  </a:ext>
                </a:extLst>
              </p:cNvPr>
              <p:cNvSpPr/>
              <p:nvPr/>
            </p:nvSpPr>
            <p:spPr>
              <a:xfrm>
                <a:off x="384310" y="961763"/>
                <a:ext cx="412410" cy="249869"/>
              </a:xfrm>
              <a:custGeom>
                <a:avLst/>
                <a:gdLst>
                  <a:gd name="connsiteX0" fmla="*/ 7218 w 412410"/>
                  <a:gd name="connsiteY0" fmla="*/ 249869 h 249869"/>
                  <a:gd name="connsiteX1" fmla="*/ 405657 w 412410"/>
                  <a:gd name="connsiteY1" fmla="*/ 249869 h 249869"/>
                  <a:gd name="connsiteX2" fmla="*/ 412411 w 412410"/>
                  <a:gd name="connsiteY2" fmla="*/ 243116 h 249869"/>
                  <a:gd name="connsiteX3" fmla="*/ 411735 w 412410"/>
                  <a:gd name="connsiteY3" fmla="*/ 239739 h 249869"/>
                  <a:gd name="connsiteX4" fmla="*/ 317190 w 412410"/>
                  <a:gd name="connsiteY4" fmla="*/ 77662 h 249869"/>
                  <a:gd name="connsiteX5" fmla="*/ 311112 w 412410"/>
                  <a:gd name="connsiteY5" fmla="*/ 74285 h 249869"/>
                  <a:gd name="connsiteX6" fmla="*/ 311112 w 412410"/>
                  <a:gd name="connsiteY6" fmla="*/ 74285 h 249869"/>
                  <a:gd name="connsiteX7" fmla="*/ 305034 w 412410"/>
                  <a:gd name="connsiteY7" fmla="*/ 77662 h 249869"/>
                  <a:gd name="connsiteX8" fmla="*/ 262489 w 412410"/>
                  <a:gd name="connsiteY8" fmla="*/ 156675 h 249869"/>
                  <a:gd name="connsiteX9" fmla="*/ 161191 w 412410"/>
                  <a:gd name="connsiteY9" fmla="*/ 2701 h 249869"/>
                  <a:gd name="connsiteX10" fmla="*/ 155788 w 412410"/>
                  <a:gd name="connsiteY10" fmla="*/ 0 h 249869"/>
                  <a:gd name="connsiteX11" fmla="*/ 155788 w 412410"/>
                  <a:gd name="connsiteY11" fmla="*/ 0 h 249869"/>
                  <a:gd name="connsiteX12" fmla="*/ 150386 w 412410"/>
                  <a:gd name="connsiteY12" fmla="*/ 3377 h 249869"/>
                  <a:gd name="connsiteX13" fmla="*/ 70022 w 412410"/>
                  <a:gd name="connsiteY13" fmla="*/ 130337 h 249869"/>
                  <a:gd name="connsiteX14" fmla="*/ 67996 w 412410"/>
                  <a:gd name="connsiteY14" fmla="*/ 133038 h 249869"/>
                  <a:gd name="connsiteX15" fmla="*/ 1140 w 412410"/>
                  <a:gd name="connsiteY15" fmla="*/ 239739 h 249869"/>
                  <a:gd name="connsiteX16" fmla="*/ 3166 w 412410"/>
                  <a:gd name="connsiteY16" fmla="*/ 249194 h 249869"/>
                  <a:gd name="connsiteX17" fmla="*/ 7218 w 412410"/>
                  <a:gd name="connsiteY17" fmla="*/ 249869 h 249869"/>
                  <a:gd name="connsiteX18" fmla="*/ 311112 w 412410"/>
                  <a:gd name="connsiteY18" fmla="*/ 95220 h 249869"/>
                  <a:gd name="connsiteX19" fmla="*/ 394177 w 412410"/>
                  <a:gd name="connsiteY19" fmla="*/ 236363 h 249869"/>
                  <a:gd name="connsiteX20" fmla="*/ 314489 w 412410"/>
                  <a:gd name="connsiteY20" fmla="*/ 236363 h 249869"/>
                  <a:gd name="connsiteX21" fmla="*/ 270593 w 412410"/>
                  <a:gd name="connsiteY21" fmla="*/ 169506 h 249869"/>
                  <a:gd name="connsiteX22" fmla="*/ 311112 w 412410"/>
                  <a:gd name="connsiteY22" fmla="*/ 95220 h 249869"/>
                  <a:gd name="connsiteX23" fmla="*/ 311112 w 412410"/>
                  <a:gd name="connsiteY23" fmla="*/ 95220 h 249869"/>
                  <a:gd name="connsiteX24" fmla="*/ 311112 w 412410"/>
                  <a:gd name="connsiteY24" fmla="*/ 95220 h 249869"/>
                  <a:gd name="connsiteX25" fmla="*/ 223996 w 412410"/>
                  <a:gd name="connsiteY25" fmla="*/ 122909 h 249869"/>
                  <a:gd name="connsiteX26" fmla="*/ 182801 w 412410"/>
                  <a:gd name="connsiteY26" fmla="*/ 98597 h 249869"/>
                  <a:gd name="connsiteX27" fmla="*/ 174697 w 412410"/>
                  <a:gd name="connsiteY27" fmla="*/ 99948 h 249869"/>
                  <a:gd name="connsiteX28" fmla="*/ 155788 w 412410"/>
                  <a:gd name="connsiteY28" fmla="*/ 118857 h 249869"/>
                  <a:gd name="connsiteX29" fmla="*/ 140256 w 412410"/>
                  <a:gd name="connsiteY29" fmla="*/ 103324 h 249869"/>
                  <a:gd name="connsiteX30" fmla="*/ 132827 w 412410"/>
                  <a:gd name="connsiteY30" fmla="*/ 101974 h 249869"/>
                  <a:gd name="connsiteX31" fmla="*/ 92983 w 412410"/>
                  <a:gd name="connsiteY31" fmla="*/ 119532 h 249869"/>
                  <a:gd name="connsiteX32" fmla="*/ 155788 w 412410"/>
                  <a:gd name="connsiteY32" fmla="*/ 19584 h 249869"/>
                  <a:gd name="connsiteX33" fmla="*/ 155788 w 412410"/>
                  <a:gd name="connsiteY33" fmla="*/ 19584 h 249869"/>
                  <a:gd name="connsiteX34" fmla="*/ 223996 w 412410"/>
                  <a:gd name="connsiteY34" fmla="*/ 122909 h 249869"/>
                  <a:gd name="connsiteX35" fmla="*/ 80152 w 412410"/>
                  <a:gd name="connsiteY35" fmla="*/ 140467 h 249869"/>
                  <a:gd name="connsiteX36" fmla="*/ 134178 w 412410"/>
                  <a:gd name="connsiteY36" fmla="*/ 116155 h 249869"/>
                  <a:gd name="connsiteX37" fmla="*/ 151061 w 412410"/>
                  <a:gd name="connsiteY37" fmla="*/ 133038 h 249869"/>
                  <a:gd name="connsiteX38" fmla="*/ 160516 w 412410"/>
                  <a:gd name="connsiteY38" fmla="*/ 133038 h 249869"/>
                  <a:gd name="connsiteX39" fmla="*/ 180775 w 412410"/>
                  <a:gd name="connsiteY39" fmla="*/ 112779 h 249869"/>
                  <a:gd name="connsiteX40" fmla="*/ 240204 w 412410"/>
                  <a:gd name="connsiteY40" fmla="*/ 147220 h 249869"/>
                  <a:gd name="connsiteX41" fmla="*/ 240204 w 412410"/>
                  <a:gd name="connsiteY41" fmla="*/ 147220 h 249869"/>
                  <a:gd name="connsiteX42" fmla="*/ 298281 w 412410"/>
                  <a:gd name="connsiteY42" fmla="*/ 236363 h 249869"/>
                  <a:gd name="connsiteX43" fmla="*/ 19373 w 412410"/>
                  <a:gd name="connsiteY43" fmla="*/ 236363 h 249869"/>
                  <a:gd name="connsiteX44" fmla="*/ 80152 w 412410"/>
                  <a:gd name="connsiteY44" fmla="*/ 140467 h 24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12410" h="249869">
                    <a:moveTo>
                      <a:pt x="7218" y="249869"/>
                    </a:moveTo>
                    <a:lnTo>
                      <a:pt x="405657" y="249869"/>
                    </a:lnTo>
                    <a:cubicBezTo>
                      <a:pt x="409709" y="249869"/>
                      <a:pt x="412411" y="247168"/>
                      <a:pt x="412411" y="243116"/>
                    </a:cubicBezTo>
                    <a:cubicBezTo>
                      <a:pt x="412411" y="241765"/>
                      <a:pt x="412411" y="241090"/>
                      <a:pt x="411735" y="239739"/>
                    </a:cubicBezTo>
                    <a:lnTo>
                      <a:pt x="317190" y="77662"/>
                    </a:lnTo>
                    <a:cubicBezTo>
                      <a:pt x="315840" y="75636"/>
                      <a:pt x="313814" y="74285"/>
                      <a:pt x="311112" y="74285"/>
                    </a:cubicBezTo>
                    <a:lnTo>
                      <a:pt x="311112" y="74285"/>
                    </a:lnTo>
                    <a:cubicBezTo>
                      <a:pt x="308411" y="74285"/>
                      <a:pt x="306385" y="75636"/>
                      <a:pt x="305034" y="77662"/>
                    </a:cubicBezTo>
                    <a:lnTo>
                      <a:pt x="262489" y="156675"/>
                    </a:lnTo>
                    <a:lnTo>
                      <a:pt x="161191" y="2701"/>
                    </a:lnTo>
                    <a:cubicBezTo>
                      <a:pt x="160516" y="1351"/>
                      <a:pt x="157814" y="0"/>
                      <a:pt x="155788" y="0"/>
                    </a:cubicBezTo>
                    <a:lnTo>
                      <a:pt x="155788" y="0"/>
                    </a:lnTo>
                    <a:cubicBezTo>
                      <a:pt x="153762" y="0"/>
                      <a:pt x="151061" y="1351"/>
                      <a:pt x="150386" y="3377"/>
                    </a:cubicBezTo>
                    <a:lnTo>
                      <a:pt x="70022" y="130337"/>
                    </a:lnTo>
                    <a:cubicBezTo>
                      <a:pt x="69347" y="131012"/>
                      <a:pt x="68672" y="132363"/>
                      <a:pt x="67996" y="133038"/>
                    </a:cubicBezTo>
                    <a:lnTo>
                      <a:pt x="1140" y="239739"/>
                    </a:lnTo>
                    <a:cubicBezTo>
                      <a:pt x="-886" y="243116"/>
                      <a:pt x="-211" y="247168"/>
                      <a:pt x="3166" y="249194"/>
                    </a:cubicBezTo>
                    <a:cubicBezTo>
                      <a:pt x="4516" y="249194"/>
                      <a:pt x="5867" y="249869"/>
                      <a:pt x="7218" y="249869"/>
                    </a:cubicBezTo>
                    <a:close/>
                    <a:moveTo>
                      <a:pt x="311112" y="95220"/>
                    </a:moveTo>
                    <a:lnTo>
                      <a:pt x="394177" y="236363"/>
                    </a:lnTo>
                    <a:lnTo>
                      <a:pt x="314489" y="236363"/>
                    </a:lnTo>
                    <a:lnTo>
                      <a:pt x="270593" y="169506"/>
                    </a:lnTo>
                    <a:lnTo>
                      <a:pt x="311112" y="95220"/>
                    </a:lnTo>
                    <a:cubicBezTo>
                      <a:pt x="311112" y="95220"/>
                      <a:pt x="311112" y="95220"/>
                      <a:pt x="311112" y="95220"/>
                    </a:cubicBezTo>
                    <a:cubicBezTo>
                      <a:pt x="311112" y="95220"/>
                      <a:pt x="311112" y="95220"/>
                      <a:pt x="311112" y="95220"/>
                    </a:cubicBezTo>
                    <a:close/>
                    <a:moveTo>
                      <a:pt x="223996" y="122909"/>
                    </a:moveTo>
                    <a:lnTo>
                      <a:pt x="182801" y="98597"/>
                    </a:lnTo>
                    <a:cubicBezTo>
                      <a:pt x="180100" y="97246"/>
                      <a:pt x="176723" y="97246"/>
                      <a:pt x="174697" y="99948"/>
                    </a:cubicBezTo>
                    <a:lnTo>
                      <a:pt x="155788" y="118857"/>
                    </a:lnTo>
                    <a:lnTo>
                      <a:pt x="140256" y="103324"/>
                    </a:lnTo>
                    <a:cubicBezTo>
                      <a:pt x="138230" y="101298"/>
                      <a:pt x="135529" y="100623"/>
                      <a:pt x="132827" y="101974"/>
                    </a:cubicBezTo>
                    <a:lnTo>
                      <a:pt x="92983" y="119532"/>
                    </a:lnTo>
                    <a:lnTo>
                      <a:pt x="155788" y="19584"/>
                    </a:lnTo>
                    <a:cubicBezTo>
                      <a:pt x="155788" y="19584"/>
                      <a:pt x="155788" y="19584"/>
                      <a:pt x="155788" y="19584"/>
                    </a:cubicBezTo>
                    <a:cubicBezTo>
                      <a:pt x="155788" y="19584"/>
                      <a:pt x="223996" y="122909"/>
                      <a:pt x="223996" y="122909"/>
                    </a:cubicBezTo>
                    <a:close/>
                    <a:moveTo>
                      <a:pt x="80152" y="140467"/>
                    </a:moveTo>
                    <a:lnTo>
                      <a:pt x="134178" y="116155"/>
                    </a:lnTo>
                    <a:lnTo>
                      <a:pt x="151061" y="133038"/>
                    </a:lnTo>
                    <a:cubicBezTo>
                      <a:pt x="153762" y="135740"/>
                      <a:pt x="157814" y="135740"/>
                      <a:pt x="160516" y="133038"/>
                    </a:cubicBezTo>
                    <a:lnTo>
                      <a:pt x="180775" y="112779"/>
                    </a:lnTo>
                    <a:lnTo>
                      <a:pt x="240204" y="147220"/>
                    </a:lnTo>
                    <a:cubicBezTo>
                      <a:pt x="240204" y="147220"/>
                      <a:pt x="240204" y="147220"/>
                      <a:pt x="240204" y="147220"/>
                    </a:cubicBezTo>
                    <a:lnTo>
                      <a:pt x="298281" y="236363"/>
                    </a:lnTo>
                    <a:lnTo>
                      <a:pt x="19373" y="236363"/>
                    </a:lnTo>
                    <a:lnTo>
                      <a:pt x="80152" y="140467"/>
                    </a:lnTo>
                    <a:close/>
                  </a:path>
                </a:pathLst>
              </a:custGeom>
              <a:solidFill>
                <a:srgbClr val="000000"/>
              </a:solidFill>
              <a:ln w="67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78" name="자유형: 도형 3077">
                <a:extLst>
                  <a:ext uri="{FF2B5EF4-FFF2-40B4-BE49-F238E27FC236}">
                    <a16:creationId xmlns:a16="http://schemas.microsoft.com/office/drawing/2014/main" id="{8EC8C60A-84C2-CC33-2D90-39D6FF71810C}"/>
                  </a:ext>
                </a:extLst>
              </p:cNvPr>
              <p:cNvSpPr/>
              <p:nvPr/>
            </p:nvSpPr>
            <p:spPr>
              <a:xfrm>
                <a:off x="432046" y="948256"/>
                <a:ext cx="40519" cy="40519"/>
              </a:xfrm>
              <a:custGeom>
                <a:avLst/>
                <a:gdLst>
                  <a:gd name="connsiteX0" fmla="*/ 20260 w 40519"/>
                  <a:gd name="connsiteY0" fmla="*/ 40519 h 40519"/>
                  <a:gd name="connsiteX1" fmla="*/ 40519 w 40519"/>
                  <a:gd name="connsiteY1" fmla="*/ 20260 h 40519"/>
                  <a:gd name="connsiteX2" fmla="*/ 20260 w 40519"/>
                  <a:gd name="connsiteY2" fmla="*/ 0 h 40519"/>
                  <a:gd name="connsiteX3" fmla="*/ 0 w 40519"/>
                  <a:gd name="connsiteY3" fmla="*/ 20260 h 40519"/>
                  <a:gd name="connsiteX4" fmla="*/ 20260 w 40519"/>
                  <a:gd name="connsiteY4" fmla="*/ 40519 h 40519"/>
                  <a:gd name="connsiteX5" fmla="*/ 20260 w 40519"/>
                  <a:gd name="connsiteY5" fmla="*/ 13506 h 40519"/>
                  <a:gd name="connsiteX6" fmla="*/ 27013 w 40519"/>
                  <a:gd name="connsiteY6" fmla="*/ 20260 h 40519"/>
                  <a:gd name="connsiteX7" fmla="*/ 20260 w 40519"/>
                  <a:gd name="connsiteY7" fmla="*/ 27013 h 40519"/>
                  <a:gd name="connsiteX8" fmla="*/ 13506 w 40519"/>
                  <a:gd name="connsiteY8" fmla="*/ 20260 h 40519"/>
                  <a:gd name="connsiteX9" fmla="*/ 20260 w 40519"/>
                  <a:gd name="connsiteY9" fmla="*/ 13506 h 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19" h="40519">
                    <a:moveTo>
                      <a:pt x="20260" y="40519"/>
                    </a:moveTo>
                    <a:cubicBezTo>
                      <a:pt x="31740" y="40519"/>
                      <a:pt x="40519" y="31740"/>
                      <a:pt x="40519" y="20260"/>
                    </a:cubicBezTo>
                    <a:cubicBezTo>
                      <a:pt x="40519" y="8779"/>
                      <a:pt x="31740" y="0"/>
                      <a:pt x="20260" y="0"/>
                    </a:cubicBezTo>
                    <a:cubicBezTo>
                      <a:pt x="8779" y="0"/>
                      <a:pt x="0" y="8779"/>
                      <a:pt x="0" y="20260"/>
                    </a:cubicBezTo>
                    <a:cubicBezTo>
                      <a:pt x="0" y="31740"/>
                      <a:pt x="8779" y="40519"/>
                      <a:pt x="20260" y="40519"/>
                    </a:cubicBezTo>
                    <a:close/>
                    <a:moveTo>
                      <a:pt x="20260" y="13506"/>
                    </a:moveTo>
                    <a:cubicBezTo>
                      <a:pt x="24312" y="13506"/>
                      <a:pt x="27013" y="16208"/>
                      <a:pt x="27013" y="20260"/>
                    </a:cubicBezTo>
                    <a:cubicBezTo>
                      <a:pt x="27013" y="24312"/>
                      <a:pt x="24312" y="27013"/>
                      <a:pt x="20260" y="27013"/>
                    </a:cubicBezTo>
                    <a:cubicBezTo>
                      <a:pt x="16208" y="27013"/>
                      <a:pt x="13506" y="24312"/>
                      <a:pt x="13506" y="20260"/>
                    </a:cubicBezTo>
                    <a:cubicBezTo>
                      <a:pt x="13506" y="16208"/>
                      <a:pt x="16208" y="13506"/>
                      <a:pt x="20260" y="135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7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79" name="자유형: 도형 3078">
                <a:extLst>
                  <a:ext uri="{FF2B5EF4-FFF2-40B4-BE49-F238E27FC236}">
                    <a16:creationId xmlns:a16="http://schemas.microsoft.com/office/drawing/2014/main" id="{75350568-6F34-70AF-0DD4-D75D505FE898}"/>
                  </a:ext>
                </a:extLst>
              </p:cNvPr>
              <p:cNvSpPr/>
              <p:nvPr/>
            </p:nvSpPr>
            <p:spPr>
              <a:xfrm>
                <a:off x="337501" y="813192"/>
                <a:ext cx="587530" cy="465972"/>
              </a:xfrm>
              <a:custGeom>
                <a:avLst/>
                <a:gdLst>
                  <a:gd name="connsiteX0" fmla="*/ 74285 w 587530"/>
                  <a:gd name="connsiteY0" fmla="*/ 0 h 465972"/>
                  <a:gd name="connsiteX1" fmla="*/ 74285 w 587530"/>
                  <a:gd name="connsiteY1" fmla="*/ 74285 h 465972"/>
                  <a:gd name="connsiteX2" fmla="*/ 0 w 587530"/>
                  <a:gd name="connsiteY2" fmla="*/ 74285 h 465972"/>
                  <a:gd name="connsiteX3" fmla="*/ 0 w 587530"/>
                  <a:gd name="connsiteY3" fmla="*/ 465972 h 465972"/>
                  <a:gd name="connsiteX4" fmla="*/ 513245 w 587530"/>
                  <a:gd name="connsiteY4" fmla="*/ 465972 h 465972"/>
                  <a:gd name="connsiteX5" fmla="*/ 513245 w 587530"/>
                  <a:gd name="connsiteY5" fmla="*/ 391687 h 465972"/>
                  <a:gd name="connsiteX6" fmla="*/ 587530 w 587530"/>
                  <a:gd name="connsiteY6" fmla="*/ 391687 h 465972"/>
                  <a:gd name="connsiteX7" fmla="*/ 587530 w 587530"/>
                  <a:gd name="connsiteY7" fmla="*/ 0 h 465972"/>
                  <a:gd name="connsiteX8" fmla="*/ 74285 w 587530"/>
                  <a:gd name="connsiteY8" fmla="*/ 0 h 465972"/>
                  <a:gd name="connsiteX9" fmla="*/ 499738 w 587530"/>
                  <a:gd name="connsiteY9" fmla="*/ 452466 h 465972"/>
                  <a:gd name="connsiteX10" fmla="*/ 13506 w 587530"/>
                  <a:gd name="connsiteY10" fmla="*/ 452466 h 465972"/>
                  <a:gd name="connsiteX11" fmla="*/ 13506 w 587530"/>
                  <a:gd name="connsiteY11" fmla="*/ 87792 h 465972"/>
                  <a:gd name="connsiteX12" fmla="*/ 499738 w 587530"/>
                  <a:gd name="connsiteY12" fmla="*/ 87792 h 465972"/>
                  <a:gd name="connsiteX13" fmla="*/ 499738 w 587530"/>
                  <a:gd name="connsiteY13" fmla="*/ 452466 h 465972"/>
                  <a:gd name="connsiteX14" fmla="*/ 574024 w 587530"/>
                  <a:gd name="connsiteY14" fmla="*/ 378180 h 465972"/>
                  <a:gd name="connsiteX15" fmla="*/ 513245 w 587530"/>
                  <a:gd name="connsiteY15" fmla="*/ 378180 h 465972"/>
                  <a:gd name="connsiteX16" fmla="*/ 513245 w 587530"/>
                  <a:gd name="connsiteY16" fmla="*/ 74285 h 465972"/>
                  <a:gd name="connsiteX17" fmla="*/ 87792 w 587530"/>
                  <a:gd name="connsiteY17" fmla="*/ 74285 h 465972"/>
                  <a:gd name="connsiteX18" fmla="*/ 87792 w 587530"/>
                  <a:gd name="connsiteY18" fmla="*/ 13506 h 465972"/>
                  <a:gd name="connsiteX19" fmla="*/ 574024 w 587530"/>
                  <a:gd name="connsiteY19" fmla="*/ 13506 h 465972"/>
                  <a:gd name="connsiteX20" fmla="*/ 574024 w 587530"/>
                  <a:gd name="connsiteY20" fmla="*/ 378180 h 465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7530" h="465972">
                    <a:moveTo>
                      <a:pt x="74285" y="0"/>
                    </a:moveTo>
                    <a:lnTo>
                      <a:pt x="74285" y="74285"/>
                    </a:lnTo>
                    <a:lnTo>
                      <a:pt x="0" y="74285"/>
                    </a:lnTo>
                    <a:lnTo>
                      <a:pt x="0" y="465972"/>
                    </a:lnTo>
                    <a:lnTo>
                      <a:pt x="513245" y="465972"/>
                    </a:lnTo>
                    <a:lnTo>
                      <a:pt x="513245" y="391687"/>
                    </a:lnTo>
                    <a:lnTo>
                      <a:pt x="587530" y="391687"/>
                    </a:lnTo>
                    <a:lnTo>
                      <a:pt x="587530" y="0"/>
                    </a:lnTo>
                    <a:lnTo>
                      <a:pt x="74285" y="0"/>
                    </a:lnTo>
                    <a:close/>
                    <a:moveTo>
                      <a:pt x="499738" y="452466"/>
                    </a:moveTo>
                    <a:lnTo>
                      <a:pt x="13506" y="452466"/>
                    </a:lnTo>
                    <a:lnTo>
                      <a:pt x="13506" y="87792"/>
                    </a:lnTo>
                    <a:lnTo>
                      <a:pt x="499738" y="87792"/>
                    </a:lnTo>
                    <a:lnTo>
                      <a:pt x="499738" y="452466"/>
                    </a:lnTo>
                    <a:close/>
                    <a:moveTo>
                      <a:pt x="574024" y="378180"/>
                    </a:moveTo>
                    <a:lnTo>
                      <a:pt x="513245" y="378180"/>
                    </a:lnTo>
                    <a:lnTo>
                      <a:pt x="513245" y="74285"/>
                    </a:lnTo>
                    <a:lnTo>
                      <a:pt x="87792" y="74285"/>
                    </a:lnTo>
                    <a:lnTo>
                      <a:pt x="87792" y="13506"/>
                    </a:lnTo>
                    <a:lnTo>
                      <a:pt x="574024" y="13506"/>
                    </a:lnTo>
                    <a:lnTo>
                      <a:pt x="574024" y="378180"/>
                    </a:lnTo>
                    <a:close/>
                  </a:path>
                </a:pathLst>
              </a:custGeom>
              <a:solidFill>
                <a:srgbClr val="000000"/>
              </a:solidFill>
              <a:ln w="67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959" name="TextBox 1958">
              <a:extLst>
                <a:ext uri="{FF2B5EF4-FFF2-40B4-BE49-F238E27FC236}">
                  <a16:creationId xmlns:a16="http://schemas.microsoft.com/office/drawing/2014/main" id="{57C20571-ED32-CF8E-5E7C-9AA6993F8155}"/>
                </a:ext>
              </a:extLst>
            </p:cNvPr>
            <p:cNvSpPr txBox="1">
              <a:spLocks/>
            </p:cNvSpPr>
            <p:nvPr/>
          </p:nvSpPr>
          <p:spPr>
            <a:xfrm>
              <a:off x="21484" y="1243467"/>
              <a:ext cx="12263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Image</a:t>
              </a:r>
              <a:endParaRPr lang="ko-KR" altLang="en-US" sz="11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60" name="연결선: 구부러짐 1959">
              <a:extLst>
                <a:ext uri="{FF2B5EF4-FFF2-40B4-BE49-F238E27FC236}">
                  <a16:creationId xmlns:a16="http://schemas.microsoft.com/office/drawing/2014/main" id="{9233AE05-4ACE-B8EB-ACDB-F39E70085D09}"/>
                </a:ext>
              </a:extLst>
            </p:cNvPr>
            <p:cNvCxnSpPr>
              <a:cxnSpLocks/>
              <a:endCxn id="3080" idx="0"/>
            </p:cNvCxnSpPr>
            <p:nvPr/>
          </p:nvCxnSpPr>
          <p:spPr>
            <a:xfrm>
              <a:off x="2308879" y="835171"/>
              <a:ext cx="154576" cy="825221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EEACEA7D-1EB6-3A14-0F85-A25BB59782DA}"/>
                </a:ext>
              </a:extLst>
            </p:cNvPr>
            <p:cNvSpPr txBox="1">
              <a:spLocks/>
            </p:cNvSpPr>
            <p:nvPr/>
          </p:nvSpPr>
          <p:spPr>
            <a:xfrm>
              <a:off x="4652377" y="1252105"/>
              <a:ext cx="16159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load data from memory</a:t>
              </a:r>
              <a:endParaRPr lang="ko-KR" altLang="en-US" sz="10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62" name="화살표: 오른쪽 1961">
              <a:extLst>
                <a:ext uri="{FF2B5EF4-FFF2-40B4-BE49-F238E27FC236}">
                  <a16:creationId xmlns:a16="http://schemas.microsoft.com/office/drawing/2014/main" id="{9EFCA72F-22A8-780E-C785-BA8AFED2549E}"/>
                </a:ext>
              </a:extLst>
            </p:cNvPr>
            <p:cNvSpPr>
              <a:spLocks/>
            </p:cNvSpPr>
            <p:nvPr/>
          </p:nvSpPr>
          <p:spPr>
            <a:xfrm>
              <a:off x="1190788" y="974009"/>
              <a:ext cx="237865" cy="10528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63" name="연결선: 구부러짐 1962">
              <a:extLst>
                <a:ext uri="{FF2B5EF4-FFF2-40B4-BE49-F238E27FC236}">
                  <a16:creationId xmlns:a16="http://schemas.microsoft.com/office/drawing/2014/main" id="{2A561DCD-5E38-7A4E-A1AF-EB4E25FAE553}"/>
                </a:ext>
              </a:extLst>
            </p:cNvPr>
            <p:cNvCxnSpPr>
              <a:cxnSpLocks/>
              <a:stCxn id="3060" idx="1"/>
              <a:endCxn id="3089" idx="2"/>
            </p:cNvCxnSpPr>
            <p:nvPr/>
          </p:nvCxnSpPr>
          <p:spPr>
            <a:xfrm rot="10800000" flipV="1">
              <a:off x="1613962" y="1077405"/>
              <a:ext cx="17902" cy="2019136"/>
            </a:xfrm>
            <a:prstGeom prst="curvedConnector3">
              <a:avLst>
                <a:gd name="adj1" fmla="val 1376952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4" name="순서도: 연결자 1963">
              <a:extLst>
                <a:ext uri="{FF2B5EF4-FFF2-40B4-BE49-F238E27FC236}">
                  <a16:creationId xmlns:a16="http://schemas.microsoft.com/office/drawing/2014/main" id="{D1762CCE-9003-BF48-5C34-78B82E1EF496}"/>
                </a:ext>
              </a:extLst>
            </p:cNvPr>
            <p:cNvSpPr>
              <a:spLocks/>
            </p:cNvSpPr>
            <p:nvPr/>
          </p:nvSpPr>
          <p:spPr>
            <a:xfrm>
              <a:off x="71109" y="2709689"/>
              <a:ext cx="169430" cy="16943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  <a:endParaRPr lang="ko-KR" altLang="en-US" sz="10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65" name="TextBox 1964">
              <a:extLst>
                <a:ext uri="{FF2B5EF4-FFF2-40B4-BE49-F238E27FC236}">
                  <a16:creationId xmlns:a16="http://schemas.microsoft.com/office/drawing/2014/main" id="{F4CF77AB-AC20-C6BB-1869-D3D5296101BC}"/>
                </a:ext>
              </a:extLst>
            </p:cNvPr>
            <p:cNvSpPr txBox="1">
              <a:spLocks/>
            </p:cNvSpPr>
            <p:nvPr/>
          </p:nvSpPr>
          <p:spPr>
            <a:xfrm>
              <a:off x="183533" y="2651748"/>
              <a:ext cx="14207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store data to storage</a:t>
              </a:r>
            </a:p>
            <a:p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after threshold</a:t>
              </a:r>
              <a:endParaRPr lang="ko-KR" altLang="en-US" sz="10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66" name="직사각형 1965">
              <a:extLst>
                <a:ext uri="{FF2B5EF4-FFF2-40B4-BE49-F238E27FC236}">
                  <a16:creationId xmlns:a16="http://schemas.microsoft.com/office/drawing/2014/main" id="{BDA8411F-36D6-6487-5B22-9BA102EA3B27}"/>
                </a:ext>
              </a:extLst>
            </p:cNvPr>
            <p:cNvSpPr>
              <a:spLocks/>
            </p:cNvSpPr>
            <p:nvPr/>
          </p:nvSpPr>
          <p:spPr>
            <a:xfrm>
              <a:off x="1832400" y="177701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7" name="직사각형 1966">
              <a:extLst>
                <a:ext uri="{FF2B5EF4-FFF2-40B4-BE49-F238E27FC236}">
                  <a16:creationId xmlns:a16="http://schemas.microsoft.com/office/drawing/2014/main" id="{1FCE55D5-F638-C09B-2210-160081B10349}"/>
                </a:ext>
              </a:extLst>
            </p:cNvPr>
            <p:cNvSpPr>
              <a:spLocks/>
            </p:cNvSpPr>
            <p:nvPr/>
          </p:nvSpPr>
          <p:spPr>
            <a:xfrm>
              <a:off x="1832400" y="183975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8" name="직사각형 1967">
              <a:extLst>
                <a:ext uri="{FF2B5EF4-FFF2-40B4-BE49-F238E27FC236}">
                  <a16:creationId xmlns:a16="http://schemas.microsoft.com/office/drawing/2014/main" id="{8482CECB-F320-667C-C5BC-52960E963E09}"/>
                </a:ext>
              </a:extLst>
            </p:cNvPr>
            <p:cNvSpPr>
              <a:spLocks/>
            </p:cNvSpPr>
            <p:nvPr/>
          </p:nvSpPr>
          <p:spPr>
            <a:xfrm>
              <a:off x="1832400" y="1902497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9" name="직사각형 1968">
              <a:extLst>
                <a:ext uri="{FF2B5EF4-FFF2-40B4-BE49-F238E27FC236}">
                  <a16:creationId xmlns:a16="http://schemas.microsoft.com/office/drawing/2014/main" id="{C3162F19-397A-10C3-310D-4F65DC9DC018}"/>
                </a:ext>
              </a:extLst>
            </p:cNvPr>
            <p:cNvSpPr>
              <a:spLocks/>
            </p:cNvSpPr>
            <p:nvPr/>
          </p:nvSpPr>
          <p:spPr>
            <a:xfrm>
              <a:off x="1955837" y="177701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0" name="직사각형 1969">
              <a:extLst>
                <a:ext uri="{FF2B5EF4-FFF2-40B4-BE49-F238E27FC236}">
                  <a16:creationId xmlns:a16="http://schemas.microsoft.com/office/drawing/2014/main" id="{C3AFCC79-F0C5-8A13-F674-839AAB5F38BF}"/>
                </a:ext>
              </a:extLst>
            </p:cNvPr>
            <p:cNvSpPr>
              <a:spLocks/>
            </p:cNvSpPr>
            <p:nvPr/>
          </p:nvSpPr>
          <p:spPr>
            <a:xfrm>
              <a:off x="1955837" y="183975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1" name="직사각형 1970">
              <a:extLst>
                <a:ext uri="{FF2B5EF4-FFF2-40B4-BE49-F238E27FC236}">
                  <a16:creationId xmlns:a16="http://schemas.microsoft.com/office/drawing/2014/main" id="{F7172D54-7BA2-D0C0-DBA1-FD25B1254152}"/>
                </a:ext>
              </a:extLst>
            </p:cNvPr>
            <p:cNvSpPr>
              <a:spLocks/>
            </p:cNvSpPr>
            <p:nvPr/>
          </p:nvSpPr>
          <p:spPr>
            <a:xfrm>
              <a:off x="1955837" y="1902497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2" name="직사각형 1971">
              <a:extLst>
                <a:ext uri="{FF2B5EF4-FFF2-40B4-BE49-F238E27FC236}">
                  <a16:creationId xmlns:a16="http://schemas.microsoft.com/office/drawing/2014/main" id="{63336D95-5FB6-065E-897F-783BF22049E7}"/>
                </a:ext>
              </a:extLst>
            </p:cNvPr>
            <p:cNvSpPr>
              <a:spLocks/>
            </p:cNvSpPr>
            <p:nvPr/>
          </p:nvSpPr>
          <p:spPr>
            <a:xfrm>
              <a:off x="1832400" y="1959559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3" name="직사각형 1972">
              <a:extLst>
                <a:ext uri="{FF2B5EF4-FFF2-40B4-BE49-F238E27FC236}">
                  <a16:creationId xmlns:a16="http://schemas.microsoft.com/office/drawing/2014/main" id="{F52C3FA1-A826-0047-1EF4-2F961CDFEF00}"/>
                </a:ext>
              </a:extLst>
            </p:cNvPr>
            <p:cNvSpPr>
              <a:spLocks/>
            </p:cNvSpPr>
            <p:nvPr/>
          </p:nvSpPr>
          <p:spPr>
            <a:xfrm>
              <a:off x="1955837" y="1959559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4" name="직사각형 1973">
              <a:extLst>
                <a:ext uri="{FF2B5EF4-FFF2-40B4-BE49-F238E27FC236}">
                  <a16:creationId xmlns:a16="http://schemas.microsoft.com/office/drawing/2014/main" id="{3C0EEBEB-9FF9-1253-9972-FFA3305E4F27}"/>
                </a:ext>
              </a:extLst>
            </p:cNvPr>
            <p:cNvSpPr>
              <a:spLocks/>
            </p:cNvSpPr>
            <p:nvPr/>
          </p:nvSpPr>
          <p:spPr>
            <a:xfrm>
              <a:off x="2168611" y="1777018"/>
              <a:ext cx="241665" cy="24456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5" name="직사각형 1974">
              <a:extLst>
                <a:ext uri="{FF2B5EF4-FFF2-40B4-BE49-F238E27FC236}">
                  <a16:creationId xmlns:a16="http://schemas.microsoft.com/office/drawing/2014/main" id="{544E8F19-7C0A-3723-F37C-72090CFCFEC5}"/>
                </a:ext>
              </a:extLst>
            </p:cNvPr>
            <p:cNvSpPr>
              <a:spLocks/>
            </p:cNvSpPr>
            <p:nvPr/>
          </p:nvSpPr>
          <p:spPr>
            <a:xfrm>
              <a:off x="2495009" y="1777018"/>
              <a:ext cx="241665" cy="24456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6" name="직사각형 1975">
              <a:extLst>
                <a:ext uri="{FF2B5EF4-FFF2-40B4-BE49-F238E27FC236}">
                  <a16:creationId xmlns:a16="http://schemas.microsoft.com/office/drawing/2014/main" id="{EA03C5F8-5EEA-7EF9-F69A-12E5AF7F1E03}"/>
                </a:ext>
              </a:extLst>
            </p:cNvPr>
            <p:cNvSpPr>
              <a:spLocks/>
            </p:cNvSpPr>
            <p:nvPr/>
          </p:nvSpPr>
          <p:spPr>
            <a:xfrm>
              <a:off x="2166006" y="177701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7" name="직사각형 1976">
              <a:extLst>
                <a:ext uri="{FF2B5EF4-FFF2-40B4-BE49-F238E27FC236}">
                  <a16:creationId xmlns:a16="http://schemas.microsoft.com/office/drawing/2014/main" id="{2C73C971-A19F-3F3E-DF67-0EAB28A1C63E}"/>
                </a:ext>
              </a:extLst>
            </p:cNvPr>
            <p:cNvSpPr>
              <a:spLocks/>
            </p:cNvSpPr>
            <p:nvPr/>
          </p:nvSpPr>
          <p:spPr>
            <a:xfrm>
              <a:off x="2166006" y="183975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8" name="직사각형 1977">
              <a:extLst>
                <a:ext uri="{FF2B5EF4-FFF2-40B4-BE49-F238E27FC236}">
                  <a16:creationId xmlns:a16="http://schemas.microsoft.com/office/drawing/2014/main" id="{02095BEB-93A1-13F8-D9CC-82D7C89F5175}"/>
                </a:ext>
              </a:extLst>
            </p:cNvPr>
            <p:cNvSpPr>
              <a:spLocks/>
            </p:cNvSpPr>
            <p:nvPr/>
          </p:nvSpPr>
          <p:spPr>
            <a:xfrm>
              <a:off x="2166006" y="1902497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9" name="직사각형 1978">
              <a:extLst>
                <a:ext uri="{FF2B5EF4-FFF2-40B4-BE49-F238E27FC236}">
                  <a16:creationId xmlns:a16="http://schemas.microsoft.com/office/drawing/2014/main" id="{9A41D2CD-4A40-4556-918A-BD3F3CC33951}"/>
                </a:ext>
              </a:extLst>
            </p:cNvPr>
            <p:cNvSpPr>
              <a:spLocks/>
            </p:cNvSpPr>
            <p:nvPr/>
          </p:nvSpPr>
          <p:spPr>
            <a:xfrm>
              <a:off x="2289443" y="177701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0" name="직사각형 1979">
              <a:extLst>
                <a:ext uri="{FF2B5EF4-FFF2-40B4-BE49-F238E27FC236}">
                  <a16:creationId xmlns:a16="http://schemas.microsoft.com/office/drawing/2014/main" id="{45E031EF-4F1C-C257-C7C2-171E9A8BB783}"/>
                </a:ext>
              </a:extLst>
            </p:cNvPr>
            <p:cNvSpPr>
              <a:spLocks/>
            </p:cNvSpPr>
            <p:nvPr/>
          </p:nvSpPr>
          <p:spPr>
            <a:xfrm>
              <a:off x="2289443" y="183975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1" name="직사각형 1980">
              <a:extLst>
                <a:ext uri="{FF2B5EF4-FFF2-40B4-BE49-F238E27FC236}">
                  <a16:creationId xmlns:a16="http://schemas.microsoft.com/office/drawing/2014/main" id="{095EF5A2-8AA8-4FC8-92EC-519E547269AE}"/>
                </a:ext>
              </a:extLst>
            </p:cNvPr>
            <p:cNvSpPr>
              <a:spLocks/>
            </p:cNvSpPr>
            <p:nvPr/>
          </p:nvSpPr>
          <p:spPr>
            <a:xfrm>
              <a:off x="2289443" y="1902497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2" name="직사각형 1981">
              <a:extLst>
                <a:ext uri="{FF2B5EF4-FFF2-40B4-BE49-F238E27FC236}">
                  <a16:creationId xmlns:a16="http://schemas.microsoft.com/office/drawing/2014/main" id="{A3F1A853-B37B-5BB2-1F85-7D6092F8B568}"/>
                </a:ext>
              </a:extLst>
            </p:cNvPr>
            <p:cNvSpPr>
              <a:spLocks/>
            </p:cNvSpPr>
            <p:nvPr/>
          </p:nvSpPr>
          <p:spPr>
            <a:xfrm>
              <a:off x="2166006" y="1959559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3" name="직사각형 1982">
              <a:extLst>
                <a:ext uri="{FF2B5EF4-FFF2-40B4-BE49-F238E27FC236}">
                  <a16:creationId xmlns:a16="http://schemas.microsoft.com/office/drawing/2014/main" id="{792AF31C-5F94-3097-46B6-468C99EAEBC3}"/>
                </a:ext>
              </a:extLst>
            </p:cNvPr>
            <p:cNvSpPr>
              <a:spLocks/>
            </p:cNvSpPr>
            <p:nvPr/>
          </p:nvSpPr>
          <p:spPr>
            <a:xfrm>
              <a:off x="2289443" y="1959559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직사각형 2367">
              <a:extLst>
                <a:ext uri="{FF2B5EF4-FFF2-40B4-BE49-F238E27FC236}">
                  <a16:creationId xmlns:a16="http://schemas.microsoft.com/office/drawing/2014/main" id="{251FA2FC-BC26-89F0-25C3-4686FD2C669F}"/>
                </a:ext>
              </a:extLst>
            </p:cNvPr>
            <p:cNvSpPr>
              <a:spLocks/>
            </p:cNvSpPr>
            <p:nvPr/>
          </p:nvSpPr>
          <p:spPr>
            <a:xfrm>
              <a:off x="2492404" y="177701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9" name="직사각형 2368">
              <a:extLst>
                <a:ext uri="{FF2B5EF4-FFF2-40B4-BE49-F238E27FC236}">
                  <a16:creationId xmlns:a16="http://schemas.microsoft.com/office/drawing/2014/main" id="{BA422E22-F6CE-1660-DEDD-3E517B5D48FC}"/>
                </a:ext>
              </a:extLst>
            </p:cNvPr>
            <p:cNvSpPr>
              <a:spLocks/>
            </p:cNvSpPr>
            <p:nvPr/>
          </p:nvSpPr>
          <p:spPr>
            <a:xfrm>
              <a:off x="2492404" y="1837532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0" name="직사각형 2369">
              <a:extLst>
                <a:ext uri="{FF2B5EF4-FFF2-40B4-BE49-F238E27FC236}">
                  <a16:creationId xmlns:a16="http://schemas.microsoft.com/office/drawing/2014/main" id="{38A7E197-3FFC-10ED-8359-8265B0B2121D}"/>
                </a:ext>
              </a:extLst>
            </p:cNvPr>
            <p:cNvSpPr>
              <a:spLocks/>
            </p:cNvSpPr>
            <p:nvPr/>
          </p:nvSpPr>
          <p:spPr>
            <a:xfrm>
              <a:off x="2492404" y="1900271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1" name="직사각형 2370">
              <a:extLst>
                <a:ext uri="{FF2B5EF4-FFF2-40B4-BE49-F238E27FC236}">
                  <a16:creationId xmlns:a16="http://schemas.microsoft.com/office/drawing/2014/main" id="{D9920CBB-CDCC-547A-1257-0C0C5D232F7A}"/>
                </a:ext>
              </a:extLst>
            </p:cNvPr>
            <p:cNvSpPr>
              <a:spLocks/>
            </p:cNvSpPr>
            <p:nvPr/>
          </p:nvSpPr>
          <p:spPr>
            <a:xfrm>
              <a:off x="2615841" y="177701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2" name="직사각형 2371">
              <a:extLst>
                <a:ext uri="{FF2B5EF4-FFF2-40B4-BE49-F238E27FC236}">
                  <a16:creationId xmlns:a16="http://schemas.microsoft.com/office/drawing/2014/main" id="{9637284A-111D-754E-D7EA-BF1BBD739D88}"/>
                </a:ext>
              </a:extLst>
            </p:cNvPr>
            <p:cNvSpPr>
              <a:spLocks/>
            </p:cNvSpPr>
            <p:nvPr/>
          </p:nvSpPr>
          <p:spPr>
            <a:xfrm>
              <a:off x="2492404" y="1959559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3" name="직사각형 2372">
              <a:extLst>
                <a:ext uri="{FF2B5EF4-FFF2-40B4-BE49-F238E27FC236}">
                  <a16:creationId xmlns:a16="http://schemas.microsoft.com/office/drawing/2014/main" id="{572E6992-05AA-5B00-CDB0-FD42C4959CF4}"/>
                </a:ext>
              </a:extLst>
            </p:cNvPr>
            <p:cNvSpPr>
              <a:spLocks/>
            </p:cNvSpPr>
            <p:nvPr/>
          </p:nvSpPr>
          <p:spPr>
            <a:xfrm>
              <a:off x="2615858" y="1837532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4" name="직사각형 2373">
              <a:extLst>
                <a:ext uri="{FF2B5EF4-FFF2-40B4-BE49-F238E27FC236}">
                  <a16:creationId xmlns:a16="http://schemas.microsoft.com/office/drawing/2014/main" id="{D580E8AD-AA2C-929C-4265-98F86AA5CD3F}"/>
                </a:ext>
              </a:extLst>
            </p:cNvPr>
            <p:cNvSpPr>
              <a:spLocks/>
            </p:cNvSpPr>
            <p:nvPr/>
          </p:nvSpPr>
          <p:spPr>
            <a:xfrm>
              <a:off x="2615858" y="1900271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5" name="직사각형 2374">
              <a:extLst>
                <a:ext uri="{FF2B5EF4-FFF2-40B4-BE49-F238E27FC236}">
                  <a16:creationId xmlns:a16="http://schemas.microsoft.com/office/drawing/2014/main" id="{6F7CBFF2-1352-68AC-04FE-34D9D8F9ACCA}"/>
                </a:ext>
              </a:extLst>
            </p:cNvPr>
            <p:cNvSpPr>
              <a:spLocks/>
            </p:cNvSpPr>
            <p:nvPr/>
          </p:nvSpPr>
          <p:spPr>
            <a:xfrm>
              <a:off x="2615858" y="1959559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6" name="직사각형 2375">
              <a:extLst>
                <a:ext uri="{FF2B5EF4-FFF2-40B4-BE49-F238E27FC236}">
                  <a16:creationId xmlns:a16="http://schemas.microsoft.com/office/drawing/2014/main" id="{E71AE752-897C-C2FA-3DC5-12F2086545F9}"/>
                </a:ext>
              </a:extLst>
            </p:cNvPr>
            <p:cNvSpPr>
              <a:spLocks/>
            </p:cNvSpPr>
            <p:nvPr/>
          </p:nvSpPr>
          <p:spPr>
            <a:xfrm>
              <a:off x="2340905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7" name="직사각형 2376">
              <a:extLst>
                <a:ext uri="{FF2B5EF4-FFF2-40B4-BE49-F238E27FC236}">
                  <a16:creationId xmlns:a16="http://schemas.microsoft.com/office/drawing/2014/main" id="{FDD545E9-F641-2CA8-F095-EBF3E0B68CA4}"/>
                </a:ext>
              </a:extLst>
            </p:cNvPr>
            <p:cNvSpPr>
              <a:spLocks/>
            </p:cNvSpPr>
            <p:nvPr/>
          </p:nvSpPr>
          <p:spPr>
            <a:xfrm>
              <a:off x="2340905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8" name="직사각형 2377">
              <a:extLst>
                <a:ext uri="{FF2B5EF4-FFF2-40B4-BE49-F238E27FC236}">
                  <a16:creationId xmlns:a16="http://schemas.microsoft.com/office/drawing/2014/main" id="{B6325FFC-08AF-9945-6238-CE784A1174D5}"/>
                </a:ext>
              </a:extLst>
            </p:cNvPr>
            <p:cNvSpPr>
              <a:spLocks/>
            </p:cNvSpPr>
            <p:nvPr/>
          </p:nvSpPr>
          <p:spPr>
            <a:xfrm>
              <a:off x="2340905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9" name="직사각형 2378">
              <a:extLst>
                <a:ext uri="{FF2B5EF4-FFF2-40B4-BE49-F238E27FC236}">
                  <a16:creationId xmlns:a16="http://schemas.microsoft.com/office/drawing/2014/main" id="{94A53CB5-34D8-0EBE-8DF9-AD08E6B95ECE}"/>
                </a:ext>
              </a:extLst>
            </p:cNvPr>
            <p:cNvSpPr>
              <a:spLocks/>
            </p:cNvSpPr>
            <p:nvPr/>
          </p:nvSpPr>
          <p:spPr>
            <a:xfrm>
              <a:off x="2464342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0" name="직사각형 2379">
              <a:extLst>
                <a:ext uri="{FF2B5EF4-FFF2-40B4-BE49-F238E27FC236}">
                  <a16:creationId xmlns:a16="http://schemas.microsoft.com/office/drawing/2014/main" id="{68BD1176-2CE0-8EFB-35A0-D2C34DBFC4F2}"/>
                </a:ext>
              </a:extLst>
            </p:cNvPr>
            <p:cNvSpPr>
              <a:spLocks/>
            </p:cNvSpPr>
            <p:nvPr/>
          </p:nvSpPr>
          <p:spPr>
            <a:xfrm>
              <a:off x="2464342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1" name="직사각형 2380">
              <a:extLst>
                <a:ext uri="{FF2B5EF4-FFF2-40B4-BE49-F238E27FC236}">
                  <a16:creationId xmlns:a16="http://schemas.microsoft.com/office/drawing/2014/main" id="{D26ECDAB-A694-F359-09EA-01D659066419}"/>
                </a:ext>
              </a:extLst>
            </p:cNvPr>
            <p:cNvSpPr>
              <a:spLocks/>
            </p:cNvSpPr>
            <p:nvPr/>
          </p:nvSpPr>
          <p:spPr>
            <a:xfrm>
              <a:off x="2464342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2" name="직사각형 2381">
              <a:extLst>
                <a:ext uri="{FF2B5EF4-FFF2-40B4-BE49-F238E27FC236}">
                  <a16:creationId xmlns:a16="http://schemas.microsoft.com/office/drawing/2014/main" id="{6B37E367-4B3F-67A6-3392-29AB76DEA553}"/>
                </a:ext>
              </a:extLst>
            </p:cNvPr>
            <p:cNvSpPr>
              <a:spLocks/>
            </p:cNvSpPr>
            <p:nvPr/>
          </p:nvSpPr>
          <p:spPr>
            <a:xfrm>
              <a:off x="2623586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3" name="직사각형 2382">
              <a:extLst>
                <a:ext uri="{FF2B5EF4-FFF2-40B4-BE49-F238E27FC236}">
                  <a16:creationId xmlns:a16="http://schemas.microsoft.com/office/drawing/2014/main" id="{49888A02-473B-A6A7-19F4-FD510C4322A5}"/>
                </a:ext>
              </a:extLst>
            </p:cNvPr>
            <p:cNvSpPr>
              <a:spLocks/>
            </p:cNvSpPr>
            <p:nvPr/>
          </p:nvSpPr>
          <p:spPr>
            <a:xfrm>
              <a:off x="2623586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4" name="직사각형 2383">
              <a:extLst>
                <a:ext uri="{FF2B5EF4-FFF2-40B4-BE49-F238E27FC236}">
                  <a16:creationId xmlns:a16="http://schemas.microsoft.com/office/drawing/2014/main" id="{A32988CC-1714-AC25-D1D4-2997E2C494E3}"/>
                </a:ext>
              </a:extLst>
            </p:cNvPr>
            <p:cNvSpPr>
              <a:spLocks/>
            </p:cNvSpPr>
            <p:nvPr/>
          </p:nvSpPr>
          <p:spPr>
            <a:xfrm>
              <a:off x="2623586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5" name="직사각형 2384">
              <a:extLst>
                <a:ext uri="{FF2B5EF4-FFF2-40B4-BE49-F238E27FC236}">
                  <a16:creationId xmlns:a16="http://schemas.microsoft.com/office/drawing/2014/main" id="{061F51F6-1C35-FBC9-B928-ABE98A022FA8}"/>
                </a:ext>
              </a:extLst>
            </p:cNvPr>
            <p:cNvSpPr>
              <a:spLocks/>
            </p:cNvSpPr>
            <p:nvPr/>
          </p:nvSpPr>
          <p:spPr>
            <a:xfrm>
              <a:off x="2747023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6" name="직사각형 2385">
              <a:extLst>
                <a:ext uri="{FF2B5EF4-FFF2-40B4-BE49-F238E27FC236}">
                  <a16:creationId xmlns:a16="http://schemas.microsoft.com/office/drawing/2014/main" id="{286FFEF1-7B36-699F-37EF-2D54732CAD92}"/>
                </a:ext>
              </a:extLst>
            </p:cNvPr>
            <p:cNvSpPr>
              <a:spLocks/>
            </p:cNvSpPr>
            <p:nvPr/>
          </p:nvSpPr>
          <p:spPr>
            <a:xfrm>
              <a:off x="2747023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7" name="직사각형 2386">
              <a:extLst>
                <a:ext uri="{FF2B5EF4-FFF2-40B4-BE49-F238E27FC236}">
                  <a16:creationId xmlns:a16="http://schemas.microsoft.com/office/drawing/2014/main" id="{A61E664C-1D3D-8C34-F763-B7E7A6918004}"/>
                </a:ext>
              </a:extLst>
            </p:cNvPr>
            <p:cNvSpPr>
              <a:spLocks/>
            </p:cNvSpPr>
            <p:nvPr/>
          </p:nvSpPr>
          <p:spPr>
            <a:xfrm>
              <a:off x="2747023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8" name="직사각형 2387">
              <a:extLst>
                <a:ext uri="{FF2B5EF4-FFF2-40B4-BE49-F238E27FC236}">
                  <a16:creationId xmlns:a16="http://schemas.microsoft.com/office/drawing/2014/main" id="{CBA332B7-C10B-C35B-DCB8-84D54FAD233B}"/>
                </a:ext>
              </a:extLst>
            </p:cNvPr>
            <p:cNvSpPr>
              <a:spLocks/>
            </p:cNvSpPr>
            <p:nvPr/>
          </p:nvSpPr>
          <p:spPr>
            <a:xfrm>
              <a:off x="2903560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9" name="직사각형 2388">
              <a:extLst>
                <a:ext uri="{FF2B5EF4-FFF2-40B4-BE49-F238E27FC236}">
                  <a16:creationId xmlns:a16="http://schemas.microsoft.com/office/drawing/2014/main" id="{47F94F7E-2D4A-0A29-6707-604BF771AC57}"/>
                </a:ext>
              </a:extLst>
            </p:cNvPr>
            <p:cNvSpPr>
              <a:spLocks/>
            </p:cNvSpPr>
            <p:nvPr/>
          </p:nvSpPr>
          <p:spPr>
            <a:xfrm>
              <a:off x="2903560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0" name="직사각형 2389">
              <a:extLst>
                <a:ext uri="{FF2B5EF4-FFF2-40B4-BE49-F238E27FC236}">
                  <a16:creationId xmlns:a16="http://schemas.microsoft.com/office/drawing/2014/main" id="{7D7AED5D-6358-7FA1-9AF2-085CB5682E97}"/>
                </a:ext>
              </a:extLst>
            </p:cNvPr>
            <p:cNvSpPr>
              <a:spLocks/>
            </p:cNvSpPr>
            <p:nvPr/>
          </p:nvSpPr>
          <p:spPr>
            <a:xfrm>
              <a:off x="2903560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1" name="직사각형 2390">
              <a:extLst>
                <a:ext uri="{FF2B5EF4-FFF2-40B4-BE49-F238E27FC236}">
                  <a16:creationId xmlns:a16="http://schemas.microsoft.com/office/drawing/2014/main" id="{2552F9F0-5D7B-FDFB-5C63-647578FE32AF}"/>
                </a:ext>
              </a:extLst>
            </p:cNvPr>
            <p:cNvSpPr>
              <a:spLocks/>
            </p:cNvSpPr>
            <p:nvPr/>
          </p:nvSpPr>
          <p:spPr>
            <a:xfrm>
              <a:off x="3026997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2" name="직사각형 2391">
              <a:extLst>
                <a:ext uri="{FF2B5EF4-FFF2-40B4-BE49-F238E27FC236}">
                  <a16:creationId xmlns:a16="http://schemas.microsoft.com/office/drawing/2014/main" id="{3F76688A-E444-A90E-F87B-179F6B121390}"/>
                </a:ext>
              </a:extLst>
            </p:cNvPr>
            <p:cNvSpPr>
              <a:spLocks/>
            </p:cNvSpPr>
            <p:nvPr/>
          </p:nvSpPr>
          <p:spPr>
            <a:xfrm>
              <a:off x="3026997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3" name="직사각형 2392">
              <a:extLst>
                <a:ext uri="{FF2B5EF4-FFF2-40B4-BE49-F238E27FC236}">
                  <a16:creationId xmlns:a16="http://schemas.microsoft.com/office/drawing/2014/main" id="{93C0B9C4-FFCC-82F5-6476-B129BB5159A1}"/>
                </a:ext>
              </a:extLst>
            </p:cNvPr>
            <p:cNvSpPr>
              <a:spLocks/>
            </p:cNvSpPr>
            <p:nvPr/>
          </p:nvSpPr>
          <p:spPr>
            <a:xfrm>
              <a:off x="3026997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4" name="직사각형 2393">
              <a:extLst>
                <a:ext uri="{FF2B5EF4-FFF2-40B4-BE49-F238E27FC236}">
                  <a16:creationId xmlns:a16="http://schemas.microsoft.com/office/drawing/2014/main" id="{C345B0A0-08B4-EADF-232C-0DDDEDBE978C}"/>
                </a:ext>
              </a:extLst>
            </p:cNvPr>
            <p:cNvSpPr>
              <a:spLocks/>
            </p:cNvSpPr>
            <p:nvPr/>
          </p:nvSpPr>
          <p:spPr>
            <a:xfrm>
              <a:off x="2061077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5" name="직사각형 2394">
              <a:extLst>
                <a:ext uri="{FF2B5EF4-FFF2-40B4-BE49-F238E27FC236}">
                  <a16:creationId xmlns:a16="http://schemas.microsoft.com/office/drawing/2014/main" id="{CDC7F701-4A74-7259-189F-AEF1BEE6A1FE}"/>
                </a:ext>
              </a:extLst>
            </p:cNvPr>
            <p:cNvSpPr>
              <a:spLocks/>
            </p:cNvSpPr>
            <p:nvPr/>
          </p:nvSpPr>
          <p:spPr>
            <a:xfrm>
              <a:off x="2061077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6" name="직사각형 2395">
              <a:extLst>
                <a:ext uri="{FF2B5EF4-FFF2-40B4-BE49-F238E27FC236}">
                  <a16:creationId xmlns:a16="http://schemas.microsoft.com/office/drawing/2014/main" id="{42130D1E-8C42-5C19-3AB7-9C641E17DF86}"/>
                </a:ext>
              </a:extLst>
            </p:cNvPr>
            <p:cNvSpPr>
              <a:spLocks/>
            </p:cNvSpPr>
            <p:nvPr/>
          </p:nvSpPr>
          <p:spPr>
            <a:xfrm>
              <a:off x="2061077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7" name="직사각형 2396">
              <a:extLst>
                <a:ext uri="{FF2B5EF4-FFF2-40B4-BE49-F238E27FC236}">
                  <a16:creationId xmlns:a16="http://schemas.microsoft.com/office/drawing/2014/main" id="{CD792963-FBBC-9C7A-E530-66E081573002}"/>
                </a:ext>
              </a:extLst>
            </p:cNvPr>
            <p:cNvSpPr>
              <a:spLocks/>
            </p:cNvSpPr>
            <p:nvPr/>
          </p:nvSpPr>
          <p:spPr>
            <a:xfrm>
              <a:off x="2184514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8" name="직사각형 2397">
              <a:extLst>
                <a:ext uri="{FF2B5EF4-FFF2-40B4-BE49-F238E27FC236}">
                  <a16:creationId xmlns:a16="http://schemas.microsoft.com/office/drawing/2014/main" id="{8A80D643-2FE7-CE78-ABFA-A83B176CAE9C}"/>
                </a:ext>
              </a:extLst>
            </p:cNvPr>
            <p:cNvSpPr>
              <a:spLocks/>
            </p:cNvSpPr>
            <p:nvPr/>
          </p:nvSpPr>
          <p:spPr>
            <a:xfrm>
              <a:off x="2184514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9" name="직사각형 2398">
              <a:extLst>
                <a:ext uri="{FF2B5EF4-FFF2-40B4-BE49-F238E27FC236}">
                  <a16:creationId xmlns:a16="http://schemas.microsoft.com/office/drawing/2014/main" id="{1C9C8899-BA50-56A4-3AC6-6BF36A8F2B65}"/>
                </a:ext>
              </a:extLst>
            </p:cNvPr>
            <p:cNvSpPr>
              <a:spLocks/>
            </p:cNvSpPr>
            <p:nvPr/>
          </p:nvSpPr>
          <p:spPr>
            <a:xfrm>
              <a:off x="2184514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0" name="직사각형 2399">
              <a:extLst>
                <a:ext uri="{FF2B5EF4-FFF2-40B4-BE49-F238E27FC236}">
                  <a16:creationId xmlns:a16="http://schemas.microsoft.com/office/drawing/2014/main" id="{0574B605-EFC3-7CE0-9F90-6F1326D3685E}"/>
                </a:ext>
              </a:extLst>
            </p:cNvPr>
            <p:cNvSpPr>
              <a:spLocks/>
            </p:cNvSpPr>
            <p:nvPr/>
          </p:nvSpPr>
          <p:spPr>
            <a:xfrm>
              <a:off x="2061077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1" name="직사각형 2400">
              <a:extLst>
                <a:ext uri="{FF2B5EF4-FFF2-40B4-BE49-F238E27FC236}">
                  <a16:creationId xmlns:a16="http://schemas.microsoft.com/office/drawing/2014/main" id="{938045D7-AAA4-9221-7F71-089FDF6A56A8}"/>
                </a:ext>
              </a:extLst>
            </p:cNvPr>
            <p:cNvSpPr>
              <a:spLocks/>
            </p:cNvSpPr>
            <p:nvPr/>
          </p:nvSpPr>
          <p:spPr>
            <a:xfrm>
              <a:off x="2061077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2" name="직사각형 2401">
              <a:extLst>
                <a:ext uri="{FF2B5EF4-FFF2-40B4-BE49-F238E27FC236}">
                  <a16:creationId xmlns:a16="http://schemas.microsoft.com/office/drawing/2014/main" id="{F20B8DD5-6AA6-2430-3F8C-3EFFDA5D3199}"/>
                </a:ext>
              </a:extLst>
            </p:cNvPr>
            <p:cNvSpPr>
              <a:spLocks/>
            </p:cNvSpPr>
            <p:nvPr/>
          </p:nvSpPr>
          <p:spPr>
            <a:xfrm>
              <a:off x="2061077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3" name="직사각형 2402">
              <a:extLst>
                <a:ext uri="{FF2B5EF4-FFF2-40B4-BE49-F238E27FC236}">
                  <a16:creationId xmlns:a16="http://schemas.microsoft.com/office/drawing/2014/main" id="{D2A89B17-F396-B8E4-5944-7A248EDA1952}"/>
                </a:ext>
              </a:extLst>
            </p:cNvPr>
            <p:cNvSpPr>
              <a:spLocks/>
            </p:cNvSpPr>
            <p:nvPr/>
          </p:nvSpPr>
          <p:spPr>
            <a:xfrm>
              <a:off x="2184514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4" name="직사각형 2403">
              <a:extLst>
                <a:ext uri="{FF2B5EF4-FFF2-40B4-BE49-F238E27FC236}">
                  <a16:creationId xmlns:a16="http://schemas.microsoft.com/office/drawing/2014/main" id="{43C48C53-75F6-80E7-46E9-EE02068DB6F9}"/>
                </a:ext>
              </a:extLst>
            </p:cNvPr>
            <p:cNvSpPr>
              <a:spLocks/>
            </p:cNvSpPr>
            <p:nvPr/>
          </p:nvSpPr>
          <p:spPr>
            <a:xfrm>
              <a:off x="2184514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5" name="직사각형 2404">
              <a:extLst>
                <a:ext uri="{FF2B5EF4-FFF2-40B4-BE49-F238E27FC236}">
                  <a16:creationId xmlns:a16="http://schemas.microsoft.com/office/drawing/2014/main" id="{425957C3-AC88-F6EA-F672-8C2692E8D7B8}"/>
                </a:ext>
              </a:extLst>
            </p:cNvPr>
            <p:cNvSpPr>
              <a:spLocks/>
            </p:cNvSpPr>
            <p:nvPr/>
          </p:nvSpPr>
          <p:spPr>
            <a:xfrm>
              <a:off x="2184514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6" name="직사각형 2405">
              <a:extLst>
                <a:ext uri="{FF2B5EF4-FFF2-40B4-BE49-F238E27FC236}">
                  <a16:creationId xmlns:a16="http://schemas.microsoft.com/office/drawing/2014/main" id="{87B8AA39-DC87-2D49-FC85-2204DC00C5C0}"/>
                </a:ext>
              </a:extLst>
            </p:cNvPr>
            <p:cNvSpPr>
              <a:spLocks/>
            </p:cNvSpPr>
            <p:nvPr/>
          </p:nvSpPr>
          <p:spPr>
            <a:xfrm>
              <a:off x="2340101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7" name="직사각형 2406">
              <a:extLst>
                <a:ext uri="{FF2B5EF4-FFF2-40B4-BE49-F238E27FC236}">
                  <a16:creationId xmlns:a16="http://schemas.microsoft.com/office/drawing/2014/main" id="{3F096245-F896-2707-59EF-7CC0CB6296A9}"/>
                </a:ext>
              </a:extLst>
            </p:cNvPr>
            <p:cNvSpPr>
              <a:spLocks/>
            </p:cNvSpPr>
            <p:nvPr/>
          </p:nvSpPr>
          <p:spPr>
            <a:xfrm>
              <a:off x="2340101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8" name="직사각형 2407">
              <a:extLst>
                <a:ext uri="{FF2B5EF4-FFF2-40B4-BE49-F238E27FC236}">
                  <a16:creationId xmlns:a16="http://schemas.microsoft.com/office/drawing/2014/main" id="{B55AEA31-4424-11AC-EE48-1B7528AC2A88}"/>
                </a:ext>
              </a:extLst>
            </p:cNvPr>
            <p:cNvSpPr>
              <a:spLocks/>
            </p:cNvSpPr>
            <p:nvPr/>
          </p:nvSpPr>
          <p:spPr>
            <a:xfrm>
              <a:off x="2340101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9" name="직사각형 2408">
              <a:extLst>
                <a:ext uri="{FF2B5EF4-FFF2-40B4-BE49-F238E27FC236}">
                  <a16:creationId xmlns:a16="http://schemas.microsoft.com/office/drawing/2014/main" id="{E75176EB-B47F-0F7B-CBC0-73EC6D5A2EF8}"/>
                </a:ext>
              </a:extLst>
            </p:cNvPr>
            <p:cNvSpPr>
              <a:spLocks/>
            </p:cNvSpPr>
            <p:nvPr/>
          </p:nvSpPr>
          <p:spPr>
            <a:xfrm>
              <a:off x="2463538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0" name="직사각형 2409">
              <a:extLst>
                <a:ext uri="{FF2B5EF4-FFF2-40B4-BE49-F238E27FC236}">
                  <a16:creationId xmlns:a16="http://schemas.microsoft.com/office/drawing/2014/main" id="{92116142-0C55-039A-B9FD-EEB02D21F754}"/>
                </a:ext>
              </a:extLst>
            </p:cNvPr>
            <p:cNvSpPr>
              <a:spLocks/>
            </p:cNvSpPr>
            <p:nvPr/>
          </p:nvSpPr>
          <p:spPr>
            <a:xfrm>
              <a:off x="2463538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1" name="직사각형 2410">
              <a:extLst>
                <a:ext uri="{FF2B5EF4-FFF2-40B4-BE49-F238E27FC236}">
                  <a16:creationId xmlns:a16="http://schemas.microsoft.com/office/drawing/2014/main" id="{5B54D667-E52C-0EB0-2B90-95F081BDBA3D}"/>
                </a:ext>
              </a:extLst>
            </p:cNvPr>
            <p:cNvSpPr>
              <a:spLocks/>
            </p:cNvSpPr>
            <p:nvPr/>
          </p:nvSpPr>
          <p:spPr>
            <a:xfrm>
              <a:off x="2463538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2" name="직사각형 2411">
              <a:extLst>
                <a:ext uri="{FF2B5EF4-FFF2-40B4-BE49-F238E27FC236}">
                  <a16:creationId xmlns:a16="http://schemas.microsoft.com/office/drawing/2014/main" id="{F14BAF5F-C69C-5FFD-D7F5-7E886E60996D}"/>
                </a:ext>
              </a:extLst>
            </p:cNvPr>
            <p:cNvSpPr>
              <a:spLocks/>
            </p:cNvSpPr>
            <p:nvPr/>
          </p:nvSpPr>
          <p:spPr>
            <a:xfrm>
              <a:off x="2623586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3" name="직사각형 2412">
              <a:extLst>
                <a:ext uri="{FF2B5EF4-FFF2-40B4-BE49-F238E27FC236}">
                  <a16:creationId xmlns:a16="http://schemas.microsoft.com/office/drawing/2014/main" id="{83D18CE8-A713-C9C8-B478-B42C061EC5E4}"/>
                </a:ext>
              </a:extLst>
            </p:cNvPr>
            <p:cNvSpPr>
              <a:spLocks/>
            </p:cNvSpPr>
            <p:nvPr/>
          </p:nvSpPr>
          <p:spPr>
            <a:xfrm>
              <a:off x="2623586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4" name="직사각형 2413">
              <a:extLst>
                <a:ext uri="{FF2B5EF4-FFF2-40B4-BE49-F238E27FC236}">
                  <a16:creationId xmlns:a16="http://schemas.microsoft.com/office/drawing/2014/main" id="{3FD50658-9EA8-8000-5075-2F41E0079364}"/>
                </a:ext>
              </a:extLst>
            </p:cNvPr>
            <p:cNvSpPr>
              <a:spLocks/>
            </p:cNvSpPr>
            <p:nvPr/>
          </p:nvSpPr>
          <p:spPr>
            <a:xfrm>
              <a:off x="2623586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5" name="직사각형 2414">
              <a:extLst>
                <a:ext uri="{FF2B5EF4-FFF2-40B4-BE49-F238E27FC236}">
                  <a16:creationId xmlns:a16="http://schemas.microsoft.com/office/drawing/2014/main" id="{C2AE89E6-6F1F-58DF-9C0C-AA214C2E2C59}"/>
                </a:ext>
              </a:extLst>
            </p:cNvPr>
            <p:cNvSpPr>
              <a:spLocks/>
            </p:cNvSpPr>
            <p:nvPr/>
          </p:nvSpPr>
          <p:spPr>
            <a:xfrm>
              <a:off x="2747023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6" name="직사각형 2415">
              <a:extLst>
                <a:ext uri="{FF2B5EF4-FFF2-40B4-BE49-F238E27FC236}">
                  <a16:creationId xmlns:a16="http://schemas.microsoft.com/office/drawing/2014/main" id="{1C534F35-7808-725D-DD3A-16ECFE0F6A69}"/>
                </a:ext>
              </a:extLst>
            </p:cNvPr>
            <p:cNvSpPr>
              <a:spLocks/>
            </p:cNvSpPr>
            <p:nvPr/>
          </p:nvSpPr>
          <p:spPr>
            <a:xfrm>
              <a:off x="2747023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6" name="직사각형 2815">
              <a:extLst>
                <a:ext uri="{FF2B5EF4-FFF2-40B4-BE49-F238E27FC236}">
                  <a16:creationId xmlns:a16="http://schemas.microsoft.com/office/drawing/2014/main" id="{6E70B7B8-BAAB-428E-DDBD-9122E60EAB83}"/>
                </a:ext>
              </a:extLst>
            </p:cNvPr>
            <p:cNvSpPr>
              <a:spLocks/>
            </p:cNvSpPr>
            <p:nvPr/>
          </p:nvSpPr>
          <p:spPr>
            <a:xfrm>
              <a:off x="2747023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7" name="직사각형 2816">
              <a:extLst>
                <a:ext uri="{FF2B5EF4-FFF2-40B4-BE49-F238E27FC236}">
                  <a16:creationId xmlns:a16="http://schemas.microsoft.com/office/drawing/2014/main" id="{9FFD3233-3D48-BA28-C5A7-6CCA2E9091E0}"/>
                </a:ext>
              </a:extLst>
            </p:cNvPr>
            <p:cNvSpPr>
              <a:spLocks/>
            </p:cNvSpPr>
            <p:nvPr/>
          </p:nvSpPr>
          <p:spPr>
            <a:xfrm>
              <a:off x="2902756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8" name="직사각형 2817">
              <a:extLst>
                <a:ext uri="{FF2B5EF4-FFF2-40B4-BE49-F238E27FC236}">
                  <a16:creationId xmlns:a16="http://schemas.microsoft.com/office/drawing/2014/main" id="{D74213C8-5362-EEC4-D817-5CE65B9C9FBA}"/>
                </a:ext>
              </a:extLst>
            </p:cNvPr>
            <p:cNvSpPr>
              <a:spLocks/>
            </p:cNvSpPr>
            <p:nvPr/>
          </p:nvSpPr>
          <p:spPr>
            <a:xfrm>
              <a:off x="2902756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9" name="직사각형 2818">
              <a:extLst>
                <a:ext uri="{FF2B5EF4-FFF2-40B4-BE49-F238E27FC236}">
                  <a16:creationId xmlns:a16="http://schemas.microsoft.com/office/drawing/2014/main" id="{1E5004A4-2FE8-2BE0-6C48-C0B346CE6DC1}"/>
                </a:ext>
              </a:extLst>
            </p:cNvPr>
            <p:cNvSpPr>
              <a:spLocks/>
            </p:cNvSpPr>
            <p:nvPr/>
          </p:nvSpPr>
          <p:spPr>
            <a:xfrm>
              <a:off x="2902756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0" name="직사각형 2819">
              <a:extLst>
                <a:ext uri="{FF2B5EF4-FFF2-40B4-BE49-F238E27FC236}">
                  <a16:creationId xmlns:a16="http://schemas.microsoft.com/office/drawing/2014/main" id="{E207902E-62EE-43A4-B819-E730BE7FC1CF}"/>
                </a:ext>
              </a:extLst>
            </p:cNvPr>
            <p:cNvSpPr>
              <a:spLocks/>
            </p:cNvSpPr>
            <p:nvPr/>
          </p:nvSpPr>
          <p:spPr>
            <a:xfrm>
              <a:off x="3026193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1" name="직사각형 2820">
              <a:extLst>
                <a:ext uri="{FF2B5EF4-FFF2-40B4-BE49-F238E27FC236}">
                  <a16:creationId xmlns:a16="http://schemas.microsoft.com/office/drawing/2014/main" id="{093A93CC-11C7-4085-5933-33F0418D6A09}"/>
                </a:ext>
              </a:extLst>
            </p:cNvPr>
            <p:cNvSpPr>
              <a:spLocks/>
            </p:cNvSpPr>
            <p:nvPr/>
          </p:nvSpPr>
          <p:spPr>
            <a:xfrm>
              <a:off x="1775801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2" name="직사각형 2821">
              <a:extLst>
                <a:ext uri="{FF2B5EF4-FFF2-40B4-BE49-F238E27FC236}">
                  <a16:creationId xmlns:a16="http://schemas.microsoft.com/office/drawing/2014/main" id="{8098437B-0FA4-3F07-FB67-26BD0926096F}"/>
                </a:ext>
              </a:extLst>
            </p:cNvPr>
            <p:cNvSpPr>
              <a:spLocks/>
            </p:cNvSpPr>
            <p:nvPr/>
          </p:nvSpPr>
          <p:spPr>
            <a:xfrm>
              <a:off x="1775801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3" name="직사각형 2822">
              <a:extLst>
                <a:ext uri="{FF2B5EF4-FFF2-40B4-BE49-F238E27FC236}">
                  <a16:creationId xmlns:a16="http://schemas.microsoft.com/office/drawing/2014/main" id="{58CBC241-DB51-F762-4A21-14BFBDBC6543}"/>
                </a:ext>
              </a:extLst>
            </p:cNvPr>
            <p:cNvSpPr>
              <a:spLocks/>
            </p:cNvSpPr>
            <p:nvPr/>
          </p:nvSpPr>
          <p:spPr>
            <a:xfrm>
              <a:off x="1775801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4" name="직사각형 2823">
              <a:extLst>
                <a:ext uri="{FF2B5EF4-FFF2-40B4-BE49-F238E27FC236}">
                  <a16:creationId xmlns:a16="http://schemas.microsoft.com/office/drawing/2014/main" id="{1C8F4266-8460-D261-4AB8-8747CEC0C8D3}"/>
                </a:ext>
              </a:extLst>
            </p:cNvPr>
            <p:cNvSpPr>
              <a:spLocks/>
            </p:cNvSpPr>
            <p:nvPr/>
          </p:nvSpPr>
          <p:spPr>
            <a:xfrm>
              <a:off x="1899238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5" name="직사각형 2824">
              <a:extLst>
                <a:ext uri="{FF2B5EF4-FFF2-40B4-BE49-F238E27FC236}">
                  <a16:creationId xmlns:a16="http://schemas.microsoft.com/office/drawing/2014/main" id="{FCBD5230-1DAC-8D80-A66C-EB75BB356A90}"/>
                </a:ext>
              </a:extLst>
            </p:cNvPr>
            <p:cNvSpPr>
              <a:spLocks/>
            </p:cNvSpPr>
            <p:nvPr/>
          </p:nvSpPr>
          <p:spPr>
            <a:xfrm>
              <a:off x="1899238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6" name="직사각형 2825">
              <a:extLst>
                <a:ext uri="{FF2B5EF4-FFF2-40B4-BE49-F238E27FC236}">
                  <a16:creationId xmlns:a16="http://schemas.microsoft.com/office/drawing/2014/main" id="{6D7617AF-2A95-3FAB-F8DD-845846184B23}"/>
                </a:ext>
              </a:extLst>
            </p:cNvPr>
            <p:cNvSpPr>
              <a:spLocks/>
            </p:cNvSpPr>
            <p:nvPr/>
          </p:nvSpPr>
          <p:spPr>
            <a:xfrm>
              <a:off x="1899238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7" name="직사각형 2826">
              <a:extLst>
                <a:ext uri="{FF2B5EF4-FFF2-40B4-BE49-F238E27FC236}">
                  <a16:creationId xmlns:a16="http://schemas.microsoft.com/office/drawing/2014/main" id="{8B5B1C36-EFE5-AB4B-BCE6-85F2E758B0A1}"/>
                </a:ext>
              </a:extLst>
            </p:cNvPr>
            <p:cNvSpPr>
              <a:spLocks/>
            </p:cNvSpPr>
            <p:nvPr/>
          </p:nvSpPr>
          <p:spPr>
            <a:xfrm>
              <a:off x="1775801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8" name="직사각형 2827">
              <a:extLst>
                <a:ext uri="{FF2B5EF4-FFF2-40B4-BE49-F238E27FC236}">
                  <a16:creationId xmlns:a16="http://schemas.microsoft.com/office/drawing/2014/main" id="{C6D2FF17-E0B9-07C8-9FC9-9F0CFD9DC63C}"/>
                </a:ext>
              </a:extLst>
            </p:cNvPr>
            <p:cNvSpPr>
              <a:spLocks/>
            </p:cNvSpPr>
            <p:nvPr/>
          </p:nvSpPr>
          <p:spPr>
            <a:xfrm>
              <a:off x="1775801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9" name="직사각형 2828">
              <a:extLst>
                <a:ext uri="{FF2B5EF4-FFF2-40B4-BE49-F238E27FC236}">
                  <a16:creationId xmlns:a16="http://schemas.microsoft.com/office/drawing/2014/main" id="{6599848E-D02A-C85D-7B55-6F7237753ECB}"/>
                </a:ext>
              </a:extLst>
            </p:cNvPr>
            <p:cNvSpPr>
              <a:spLocks/>
            </p:cNvSpPr>
            <p:nvPr/>
          </p:nvSpPr>
          <p:spPr>
            <a:xfrm>
              <a:off x="1775801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0" name="직사각형 2829">
              <a:extLst>
                <a:ext uri="{FF2B5EF4-FFF2-40B4-BE49-F238E27FC236}">
                  <a16:creationId xmlns:a16="http://schemas.microsoft.com/office/drawing/2014/main" id="{371A9E58-63A1-D7C1-6019-574C5CFCC00C}"/>
                </a:ext>
              </a:extLst>
            </p:cNvPr>
            <p:cNvSpPr>
              <a:spLocks/>
            </p:cNvSpPr>
            <p:nvPr/>
          </p:nvSpPr>
          <p:spPr>
            <a:xfrm>
              <a:off x="1899238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1" name="직사각형 2830">
              <a:extLst>
                <a:ext uri="{FF2B5EF4-FFF2-40B4-BE49-F238E27FC236}">
                  <a16:creationId xmlns:a16="http://schemas.microsoft.com/office/drawing/2014/main" id="{157228E6-03AB-AE86-FFF3-68EEB31AA315}"/>
                </a:ext>
              </a:extLst>
            </p:cNvPr>
            <p:cNvSpPr>
              <a:spLocks/>
            </p:cNvSpPr>
            <p:nvPr/>
          </p:nvSpPr>
          <p:spPr>
            <a:xfrm>
              <a:off x="1899238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2" name="직사각형 2831">
              <a:extLst>
                <a:ext uri="{FF2B5EF4-FFF2-40B4-BE49-F238E27FC236}">
                  <a16:creationId xmlns:a16="http://schemas.microsoft.com/office/drawing/2014/main" id="{8947D9A9-A145-8724-DD00-759CAE6EB34D}"/>
                </a:ext>
              </a:extLst>
            </p:cNvPr>
            <p:cNvSpPr>
              <a:spLocks/>
            </p:cNvSpPr>
            <p:nvPr/>
          </p:nvSpPr>
          <p:spPr>
            <a:xfrm>
              <a:off x="1899238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33" name="직선 연결선 2832">
              <a:extLst>
                <a:ext uri="{FF2B5EF4-FFF2-40B4-BE49-F238E27FC236}">
                  <a16:creationId xmlns:a16="http://schemas.microsoft.com/office/drawing/2014/main" id="{1BB091BC-20B2-7D44-D866-C5165533A10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818" y="280077"/>
              <a:ext cx="0" cy="3569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4" name="직사각형 2833">
              <a:extLst>
                <a:ext uri="{FF2B5EF4-FFF2-40B4-BE49-F238E27FC236}">
                  <a16:creationId xmlns:a16="http://schemas.microsoft.com/office/drawing/2014/main" id="{2968AA0C-1586-451C-C977-D7C4023231BD}"/>
                </a:ext>
              </a:extLst>
            </p:cNvPr>
            <p:cNvSpPr>
              <a:spLocks/>
            </p:cNvSpPr>
            <p:nvPr/>
          </p:nvSpPr>
          <p:spPr>
            <a:xfrm>
              <a:off x="4369071" y="1664846"/>
              <a:ext cx="1692208" cy="5505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5" name="직사각형 2834">
              <a:extLst>
                <a:ext uri="{FF2B5EF4-FFF2-40B4-BE49-F238E27FC236}">
                  <a16:creationId xmlns:a16="http://schemas.microsoft.com/office/drawing/2014/main" id="{9133ADFE-B33D-351D-8CA7-929CDBCA042B}"/>
                </a:ext>
              </a:extLst>
            </p:cNvPr>
            <p:cNvSpPr>
              <a:spLocks/>
            </p:cNvSpPr>
            <p:nvPr/>
          </p:nvSpPr>
          <p:spPr>
            <a:xfrm>
              <a:off x="5954447" y="2008874"/>
              <a:ext cx="106832" cy="705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36" name="직사각형 2835">
              <a:extLst>
                <a:ext uri="{FF2B5EF4-FFF2-40B4-BE49-F238E27FC236}">
                  <a16:creationId xmlns:a16="http://schemas.microsoft.com/office/drawing/2014/main" id="{24922FE8-5899-8ED6-1280-17565ABBBA05}"/>
                </a:ext>
              </a:extLst>
            </p:cNvPr>
            <p:cNvSpPr>
              <a:spLocks/>
            </p:cNvSpPr>
            <p:nvPr/>
          </p:nvSpPr>
          <p:spPr>
            <a:xfrm>
              <a:off x="4369071" y="2008874"/>
              <a:ext cx="106832" cy="705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37" name="직사각형 2836">
              <a:extLst>
                <a:ext uri="{FF2B5EF4-FFF2-40B4-BE49-F238E27FC236}">
                  <a16:creationId xmlns:a16="http://schemas.microsoft.com/office/drawing/2014/main" id="{D8E34F7A-6CD5-66B4-983F-7D52C7CEEEFB}"/>
                </a:ext>
              </a:extLst>
            </p:cNvPr>
            <p:cNvSpPr>
              <a:spLocks/>
            </p:cNvSpPr>
            <p:nvPr/>
          </p:nvSpPr>
          <p:spPr>
            <a:xfrm>
              <a:off x="4334620" y="2024287"/>
              <a:ext cx="64334" cy="40385"/>
            </a:xfrm>
            <a:prstGeom prst="rect">
              <a:avLst/>
            </a:prstGeom>
            <a:solidFill>
              <a:schemeClr val="bg1"/>
            </a:solidFill>
            <a:ln w="190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8" name="직사각형 2837">
              <a:extLst>
                <a:ext uri="{FF2B5EF4-FFF2-40B4-BE49-F238E27FC236}">
                  <a16:creationId xmlns:a16="http://schemas.microsoft.com/office/drawing/2014/main" id="{15C8740C-3C90-CD25-A49B-26588B13604E}"/>
                </a:ext>
              </a:extLst>
            </p:cNvPr>
            <p:cNvSpPr>
              <a:spLocks/>
            </p:cNvSpPr>
            <p:nvPr/>
          </p:nvSpPr>
          <p:spPr>
            <a:xfrm>
              <a:off x="6029111" y="2024287"/>
              <a:ext cx="64334" cy="40385"/>
            </a:xfrm>
            <a:prstGeom prst="rect">
              <a:avLst/>
            </a:prstGeom>
            <a:solidFill>
              <a:schemeClr val="bg1"/>
            </a:solidFill>
            <a:ln w="190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9" name="TextBox 2838">
              <a:extLst>
                <a:ext uri="{FF2B5EF4-FFF2-40B4-BE49-F238E27FC236}">
                  <a16:creationId xmlns:a16="http://schemas.microsoft.com/office/drawing/2014/main" id="{EF0D1489-46E5-5EA0-DB3D-3C44022DFFA1}"/>
                </a:ext>
              </a:extLst>
            </p:cNvPr>
            <p:cNvSpPr txBox="1">
              <a:spLocks/>
            </p:cNvSpPr>
            <p:nvPr/>
          </p:nvSpPr>
          <p:spPr>
            <a:xfrm>
              <a:off x="4643295" y="2210456"/>
              <a:ext cx="1143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Memory</a:t>
              </a:r>
              <a:endParaRPr lang="ko-KR" altLang="en-US" sz="11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40" name="직사각형 2839">
              <a:extLst>
                <a:ext uri="{FF2B5EF4-FFF2-40B4-BE49-F238E27FC236}">
                  <a16:creationId xmlns:a16="http://schemas.microsoft.com/office/drawing/2014/main" id="{226763D0-0752-A270-707E-2C04DECB239A}"/>
                </a:ext>
              </a:extLst>
            </p:cNvPr>
            <p:cNvSpPr>
              <a:spLocks/>
            </p:cNvSpPr>
            <p:nvPr/>
          </p:nvSpPr>
          <p:spPr>
            <a:xfrm>
              <a:off x="4588173" y="178617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1" name="직사각형 2840">
              <a:extLst>
                <a:ext uri="{FF2B5EF4-FFF2-40B4-BE49-F238E27FC236}">
                  <a16:creationId xmlns:a16="http://schemas.microsoft.com/office/drawing/2014/main" id="{BC1AB290-3538-B7A9-5A35-30A272F104DA}"/>
                </a:ext>
              </a:extLst>
            </p:cNvPr>
            <p:cNvSpPr>
              <a:spLocks/>
            </p:cNvSpPr>
            <p:nvPr/>
          </p:nvSpPr>
          <p:spPr>
            <a:xfrm>
              <a:off x="4588173" y="184891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2" name="직사각형 2841">
              <a:extLst>
                <a:ext uri="{FF2B5EF4-FFF2-40B4-BE49-F238E27FC236}">
                  <a16:creationId xmlns:a16="http://schemas.microsoft.com/office/drawing/2014/main" id="{01390799-942B-4864-FBA5-87A6A4559100}"/>
                </a:ext>
              </a:extLst>
            </p:cNvPr>
            <p:cNvSpPr>
              <a:spLocks/>
            </p:cNvSpPr>
            <p:nvPr/>
          </p:nvSpPr>
          <p:spPr>
            <a:xfrm>
              <a:off x="4588173" y="1911653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3" name="직사각형 2842">
              <a:extLst>
                <a:ext uri="{FF2B5EF4-FFF2-40B4-BE49-F238E27FC236}">
                  <a16:creationId xmlns:a16="http://schemas.microsoft.com/office/drawing/2014/main" id="{20761C77-8C61-61EA-0BA9-621705C01D48}"/>
                </a:ext>
              </a:extLst>
            </p:cNvPr>
            <p:cNvSpPr>
              <a:spLocks/>
            </p:cNvSpPr>
            <p:nvPr/>
          </p:nvSpPr>
          <p:spPr>
            <a:xfrm>
              <a:off x="4711610" y="178617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4" name="직사각형 2843">
              <a:extLst>
                <a:ext uri="{FF2B5EF4-FFF2-40B4-BE49-F238E27FC236}">
                  <a16:creationId xmlns:a16="http://schemas.microsoft.com/office/drawing/2014/main" id="{90B67AC6-36AF-D98F-8F09-32F62F16D504}"/>
                </a:ext>
              </a:extLst>
            </p:cNvPr>
            <p:cNvSpPr>
              <a:spLocks/>
            </p:cNvSpPr>
            <p:nvPr/>
          </p:nvSpPr>
          <p:spPr>
            <a:xfrm>
              <a:off x="4711610" y="184891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5" name="직사각형 2844">
              <a:extLst>
                <a:ext uri="{FF2B5EF4-FFF2-40B4-BE49-F238E27FC236}">
                  <a16:creationId xmlns:a16="http://schemas.microsoft.com/office/drawing/2014/main" id="{7F689114-B4DD-6C6E-30E7-B5BA55C33F37}"/>
                </a:ext>
              </a:extLst>
            </p:cNvPr>
            <p:cNvSpPr>
              <a:spLocks/>
            </p:cNvSpPr>
            <p:nvPr/>
          </p:nvSpPr>
          <p:spPr>
            <a:xfrm>
              <a:off x="4711610" y="1911653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6" name="직사각형 2845">
              <a:extLst>
                <a:ext uri="{FF2B5EF4-FFF2-40B4-BE49-F238E27FC236}">
                  <a16:creationId xmlns:a16="http://schemas.microsoft.com/office/drawing/2014/main" id="{9FEB6598-B2DC-E838-CCB4-38F4F04D9071}"/>
                </a:ext>
              </a:extLst>
            </p:cNvPr>
            <p:cNvSpPr>
              <a:spLocks/>
            </p:cNvSpPr>
            <p:nvPr/>
          </p:nvSpPr>
          <p:spPr>
            <a:xfrm>
              <a:off x="4588173" y="1968715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7" name="직사각형 2846">
              <a:extLst>
                <a:ext uri="{FF2B5EF4-FFF2-40B4-BE49-F238E27FC236}">
                  <a16:creationId xmlns:a16="http://schemas.microsoft.com/office/drawing/2014/main" id="{849291BA-66F8-D25B-2BCD-73A59AEDBFA3}"/>
                </a:ext>
              </a:extLst>
            </p:cNvPr>
            <p:cNvSpPr>
              <a:spLocks/>
            </p:cNvSpPr>
            <p:nvPr/>
          </p:nvSpPr>
          <p:spPr>
            <a:xfrm>
              <a:off x="4711610" y="1968715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8" name="직사각형 2847">
              <a:extLst>
                <a:ext uri="{FF2B5EF4-FFF2-40B4-BE49-F238E27FC236}">
                  <a16:creationId xmlns:a16="http://schemas.microsoft.com/office/drawing/2014/main" id="{100CE3C9-81FE-3497-84B7-927CB71C76B2}"/>
                </a:ext>
              </a:extLst>
            </p:cNvPr>
            <p:cNvSpPr>
              <a:spLocks/>
            </p:cNvSpPr>
            <p:nvPr/>
          </p:nvSpPr>
          <p:spPr>
            <a:xfrm>
              <a:off x="4924383" y="1786174"/>
              <a:ext cx="241665" cy="24456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9" name="직사각형 2848">
              <a:extLst>
                <a:ext uri="{FF2B5EF4-FFF2-40B4-BE49-F238E27FC236}">
                  <a16:creationId xmlns:a16="http://schemas.microsoft.com/office/drawing/2014/main" id="{6940262F-F67F-8346-EA76-69BD6B89591F}"/>
                </a:ext>
              </a:extLst>
            </p:cNvPr>
            <p:cNvSpPr>
              <a:spLocks/>
            </p:cNvSpPr>
            <p:nvPr/>
          </p:nvSpPr>
          <p:spPr>
            <a:xfrm>
              <a:off x="5250781" y="1786174"/>
              <a:ext cx="241665" cy="24456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0" name="직사각형 2849">
              <a:extLst>
                <a:ext uri="{FF2B5EF4-FFF2-40B4-BE49-F238E27FC236}">
                  <a16:creationId xmlns:a16="http://schemas.microsoft.com/office/drawing/2014/main" id="{D2C4F576-CA76-1C5B-0F5F-427BC441712E}"/>
                </a:ext>
              </a:extLst>
            </p:cNvPr>
            <p:cNvSpPr>
              <a:spLocks/>
            </p:cNvSpPr>
            <p:nvPr/>
          </p:nvSpPr>
          <p:spPr>
            <a:xfrm>
              <a:off x="5575882" y="1786174"/>
              <a:ext cx="241665" cy="24456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1" name="직사각형 2850">
              <a:extLst>
                <a:ext uri="{FF2B5EF4-FFF2-40B4-BE49-F238E27FC236}">
                  <a16:creationId xmlns:a16="http://schemas.microsoft.com/office/drawing/2014/main" id="{DACA3A2E-65FF-0AFD-E9F7-A4A05459B86B}"/>
                </a:ext>
              </a:extLst>
            </p:cNvPr>
            <p:cNvSpPr>
              <a:spLocks/>
            </p:cNvSpPr>
            <p:nvPr/>
          </p:nvSpPr>
          <p:spPr>
            <a:xfrm>
              <a:off x="4921779" y="178617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2" name="직사각형 2851">
              <a:extLst>
                <a:ext uri="{FF2B5EF4-FFF2-40B4-BE49-F238E27FC236}">
                  <a16:creationId xmlns:a16="http://schemas.microsoft.com/office/drawing/2014/main" id="{0EFC4B33-D3FD-4612-5A53-F88CF3B7C5A8}"/>
                </a:ext>
              </a:extLst>
            </p:cNvPr>
            <p:cNvSpPr>
              <a:spLocks/>
            </p:cNvSpPr>
            <p:nvPr/>
          </p:nvSpPr>
          <p:spPr>
            <a:xfrm>
              <a:off x="4921779" y="184891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3" name="직사각형 2852">
              <a:extLst>
                <a:ext uri="{FF2B5EF4-FFF2-40B4-BE49-F238E27FC236}">
                  <a16:creationId xmlns:a16="http://schemas.microsoft.com/office/drawing/2014/main" id="{FB078328-1481-EE6B-1BD8-7EB97333AA6A}"/>
                </a:ext>
              </a:extLst>
            </p:cNvPr>
            <p:cNvSpPr>
              <a:spLocks/>
            </p:cNvSpPr>
            <p:nvPr/>
          </p:nvSpPr>
          <p:spPr>
            <a:xfrm>
              <a:off x="4921779" y="1911653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4" name="직사각형 2853">
              <a:extLst>
                <a:ext uri="{FF2B5EF4-FFF2-40B4-BE49-F238E27FC236}">
                  <a16:creationId xmlns:a16="http://schemas.microsoft.com/office/drawing/2014/main" id="{25AFD7B1-A6CE-7444-6EA5-A4992BDCE9B2}"/>
                </a:ext>
              </a:extLst>
            </p:cNvPr>
            <p:cNvSpPr>
              <a:spLocks/>
            </p:cNvSpPr>
            <p:nvPr/>
          </p:nvSpPr>
          <p:spPr>
            <a:xfrm>
              <a:off x="5045216" y="178617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5" name="직사각형 2854">
              <a:extLst>
                <a:ext uri="{FF2B5EF4-FFF2-40B4-BE49-F238E27FC236}">
                  <a16:creationId xmlns:a16="http://schemas.microsoft.com/office/drawing/2014/main" id="{494A0009-860C-9C65-C807-063328C678D2}"/>
                </a:ext>
              </a:extLst>
            </p:cNvPr>
            <p:cNvSpPr>
              <a:spLocks/>
            </p:cNvSpPr>
            <p:nvPr/>
          </p:nvSpPr>
          <p:spPr>
            <a:xfrm>
              <a:off x="5045216" y="184891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6" name="직사각형 2855">
              <a:extLst>
                <a:ext uri="{FF2B5EF4-FFF2-40B4-BE49-F238E27FC236}">
                  <a16:creationId xmlns:a16="http://schemas.microsoft.com/office/drawing/2014/main" id="{B52F65BA-0B56-D95A-BCCB-19398769D259}"/>
                </a:ext>
              </a:extLst>
            </p:cNvPr>
            <p:cNvSpPr>
              <a:spLocks/>
            </p:cNvSpPr>
            <p:nvPr/>
          </p:nvSpPr>
          <p:spPr>
            <a:xfrm>
              <a:off x="5045216" y="1911653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7" name="직사각형 2856">
              <a:extLst>
                <a:ext uri="{FF2B5EF4-FFF2-40B4-BE49-F238E27FC236}">
                  <a16:creationId xmlns:a16="http://schemas.microsoft.com/office/drawing/2014/main" id="{707DD50E-504E-48D5-70C5-2657EB1DB8D6}"/>
                </a:ext>
              </a:extLst>
            </p:cNvPr>
            <p:cNvSpPr>
              <a:spLocks/>
            </p:cNvSpPr>
            <p:nvPr/>
          </p:nvSpPr>
          <p:spPr>
            <a:xfrm>
              <a:off x="4921779" y="1968715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8" name="직사각형 2857">
              <a:extLst>
                <a:ext uri="{FF2B5EF4-FFF2-40B4-BE49-F238E27FC236}">
                  <a16:creationId xmlns:a16="http://schemas.microsoft.com/office/drawing/2014/main" id="{D73326EF-5E12-7C64-9323-0B8740F3BEF8}"/>
                </a:ext>
              </a:extLst>
            </p:cNvPr>
            <p:cNvSpPr>
              <a:spLocks/>
            </p:cNvSpPr>
            <p:nvPr/>
          </p:nvSpPr>
          <p:spPr>
            <a:xfrm>
              <a:off x="5045216" y="1968715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9" name="직사각형 2858">
              <a:extLst>
                <a:ext uri="{FF2B5EF4-FFF2-40B4-BE49-F238E27FC236}">
                  <a16:creationId xmlns:a16="http://schemas.microsoft.com/office/drawing/2014/main" id="{70D7B5CB-B581-5064-435F-1A964E2A1E3F}"/>
                </a:ext>
              </a:extLst>
            </p:cNvPr>
            <p:cNvSpPr>
              <a:spLocks/>
            </p:cNvSpPr>
            <p:nvPr/>
          </p:nvSpPr>
          <p:spPr>
            <a:xfrm>
              <a:off x="5248177" y="178617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0" name="직사각형 2859">
              <a:extLst>
                <a:ext uri="{FF2B5EF4-FFF2-40B4-BE49-F238E27FC236}">
                  <a16:creationId xmlns:a16="http://schemas.microsoft.com/office/drawing/2014/main" id="{55D04F1F-9962-AA92-1CBB-A374BCF4E73F}"/>
                </a:ext>
              </a:extLst>
            </p:cNvPr>
            <p:cNvSpPr>
              <a:spLocks/>
            </p:cNvSpPr>
            <p:nvPr/>
          </p:nvSpPr>
          <p:spPr>
            <a:xfrm>
              <a:off x="5248177" y="184668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1" name="직사각형 2860">
              <a:extLst>
                <a:ext uri="{FF2B5EF4-FFF2-40B4-BE49-F238E27FC236}">
                  <a16:creationId xmlns:a16="http://schemas.microsoft.com/office/drawing/2014/main" id="{B92414E3-411C-899D-EB64-1F0811ADFF55}"/>
                </a:ext>
              </a:extLst>
            </p:cNvPr>
            <p:cNvSpPr>
              <a:spLocks/>
            </p:cNvSpPr>
            <p:nvPr/>
          </p:nvSpPr>
          <p:spPr>
            <a:xfrm>
              <a:off x="5248177" y="1909427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2" name="직사각형 2861">
              <a:extLst>
                <a:ext uri="{FF2B5EF4-FFF2-40B4-BE49-F238E27FC236}">
                  <a16:creationId xmlns:a16="http://schemas.microsoft.com/office/drawing/2014/main" id="{6259D027-3208-7B81-F4B2-A46839EEF1C0}"/>
                </a:ext>
              </a:extLst>
            </p:cNvPr>
            <p:cNvSpPr>
              <a:spLocks/>
            </p:cNvSpPr>
            <p:nvPr/>
          </p:nvSpPr>
          <p:spPr>
            <a:xfrm>
              <a:off x="5371614" y="1786174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3" name="직사각형 2862">
              <a:extLst>
                <a:ext uri="{FF2B5EF4-FFF2-40B4-BE49-F238E27FC236}">
                  <a16:creationId xmlns:a16="http://schemas.microsoft.com/office/drawing/2014/main" id="{7D7D43A7-9486-69A2-41F9-781DEFBE422F}"/>
                </a:ext>
              </a:extLst>
            </p:cNvPr>
            <p:cNvSpPr>
              <a:spLocks/>
            </p:cNvSpPr>
            <p:nvPr/>
          </p:nvSpPr>
          <p:spPr>
            <a:xfrm>
              <a:off x="5248177" y="1968715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4" name="직사각형 2863">
              <a:extLst>
                <a:ext uri="{FF2B5EF4-FFF2-40B4-BE49-F238E27FC236}">
                  <a16:creationId xmlns:a16="http://schemas.microsoft.com/office/drawing/2014/main" id="{0BB67975-8A4F-C77B-919A-0A38B234AEE8}"/>
                </a:ext>
              </a:extLst>
            </p:cNvPr>
            <p:cNvSpPr>
              <a:spLocks/>
            </p:cNvSpPr>
            <p:nvPr/>
          </p:nvSpPr>
          <p:spPr>
            <a:xfrm>
              <a:off x="5371631" y="184668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5" name="직사각형 2864">
              <a:extLst>
                <a:ext uri="{FF2B5EF4-FFF2-40B4-BE49-F238E27FC236}">
                  <a16:creationId xmlns:a16="http://schemas.microsoft.com/office/drawing/2014/main" id="{E6B1EF82-EAFD-F0C7-3DB9-8384016C37F0}"/>
                </a:ext>
              </a:extLst>
            </p:cNvPr>
            <p:cNvSpPr>
              <a:spLocks/>
            </p:cNvSpPr>
            <p:nvPr/>
          </p:nvSpPr>
          <p:spPr>
            <a:xfrm>
              <a:off x="5371631" y="1909427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6" name="직사각형 2865">
              <a:extLst>
                <a:ext uri="{FF2B5EF4-FFF2-40B4-BE49-F238E27FC236}">
                  <a16:creationId xmlns:a16="http://schemas.microsoft.com/office/drawing/2014/main" id="{0D004DA0-5427-4EAB-5F88-8A56A53D0C20}"/>
                </a:ext>
              </a:extLst>
            </p:cNvPr>
            <p:cNvSpPr>
              <a:spLocks/>
            </p:cNvSpPr>
            <p:nvPr/>
          </p:nvSpPr>
          <p:spPr>
            <a:xfrm>
              <a:off x="5371631" y="1968715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67" name="직선 연결선 2866">
              <a:extLst>
                <a:ext uri="{FF2B5EF4-FFF2-40B4-BE49-F238E27FC236}">
                  <a16:creationId xmlns:a16="http://schemas.microsoft.com/office/drawing/2014/main" id="{E1041D33-4E65-FE44-B6E6-A6B635F41D0E}"/>
                </a:ext>
              </a:extLst>
            </p:cNvPr>
            <p:cNvCxnSpPr>
              <a:cxnSpLocks/>
            </p:cNvCxnSpPr>
            <p:nvPr/>
          </p:nvCxnSpPr>
          <p:spPr>
            <a:xfrm>
              <a:off x="5538867" y="1750170"/>
              <a:ext cx="0" cy="33184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8" name="직사각형 2867">
              <a:extLst>
                <a:ext uri="{FF2B5EF4-FFF2-40B4-BE49-F238E27FC236}">
                  <a16:creationId xmlns:a16="http://schemas.microsoft.com/office/drawing/2014/main" id="{5DFDDD44-991E-7F90-00AB-C15F016C1676}"/>
                </a:ext>
              </a:extLst>
            </p:cNvPr>
            <p:cNvSpPr>
              <a:spLocks/>
            </p:cNvSpPr>
            <p:nvPr/>
          </p:nvSpPr>
          <p:spPr>
            <a:xfrm>
              <a:off x="5572905" y="1786174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9" name="직사각형 2868">
              <a:extLst>
                <a:ext uri="{FF2B5EF4-FFF2-40B4-BE49-F238E27FC236}">
                  <a16:creationId xmlns:a16="http://schemas.microsoft.com/office/drawing/2014/main" id="{B6266C24-7012-E283-8311-BC77F9D37A4A}"/>
                </a:ext>
              </a:extLst>
            </p:cNvPr>
            <p:cNvSpPr>
              <a:spLocks/>
            </p:cNvSpPr>
            <p:nvPr/>
          </p:nvSpPr>
          <p:spPr>
            <a:xfrm>
              <a:off x="5572905" y="1846688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0" name="직사각형 2869">
              <a:extLst>
                <a:ext uri="{FF2B5EF4-FFF2-40B4-BE49-F238E27FC236}">
                  <a16:creationId xmlns:a16="http://schemas.microsoft.com/office/drawing/2014/main" id="{4E78CB7A-D74B-99A3-DB1A-954EA5A7AE7C}"/>
                </a:ext>
              </a:extLst>
            </p:cNvPr>
            <p:cNvSpPr>
              <a:spLocks/>
            </p:cNvSpPr>
            <p:nvPr/>
          </p:nvSpPr>
          <p:spPr>
            <a:xfrm>
              <a:off x="5572905" y="1909427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1" name="직사각형 2870">
              <a:extLst>
                <a:ext uri="{FF2B5EF4-FFF2-40B4-BE49-F238E27FC236}">
                  <a16:creationId xmlns:a16="http://schemas.microsoft.com/office/drawing/2014/main" id="{1FD075CC-5BA2-D112-480E-4B77CCD81A53}"/>
                </a:ext>
              </a:extLst>
            </p:cNvPr>
            <p:cNvSpPr>
              <a:spLocks/>
            </p:cNvSpPr>
            <p:nvPr/>
          </p:nvSpPr>
          <p:spPr>
            <a:xfrm>
              <a:off x="5696342" y="1786174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2" name="직사각형 2871">
              <a:extLst>
                <a:ext uri="{FF2B5EF4-FFF2-40B4-BE49-F238E27FC236}">
                  <a16:creationId xmlns:a16="http://schemas.microsoft.com/office/drawing/2014/main" id="{FF4A828C-101E-378A-64DC-6EDB8D5B39EB}"/>
                </a:ext>
              </a:extLst>
            </p:cNvPr>
            <p:cNvSpPr>
              <a:spLocks/>
            </p:cNvSpPr>
            <p:nvPr/>
          </p:nvSpPr>
          <p:spPr>
            <a:xfrm>
              <a:off x="5572905" y="1968715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3" name="직사각형 2872">
              <a:extLst>
                <a:ext uri="{FF2B5EF4-FFF2-40B4-BE49-F238E27FC236}">
                  <a16:creationId xmlns:a16="http://schemas.microsoft.com/office/drawing/2014/main" id="{66022928-A33A-A7C2-3208-82D79F46C36A}"/>
                </a:ext>
              </a:extLst>
            </p:cNvPr>
            <p:cNvSpPr>
              <a:spLocks/>
            </p:cNvSpPr>
            <p:nvPr/>
          </p:nvSpPr>
          <p:spPr>
            <a:xfrm>
              <a:off x="5696359" y="1846688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4" name="직사각형 2873">
              <a:extLst>
                <a:ext uri="{FF2B5EF4-FFF2-40B4-BE49-F238E27FC236}">
                  <a16:creationId xmlns:a16="http://schemas.microsoft.com/office/drawing/2014/main" id="{9A3C34C1-F871-37DF-1BC1-990D16B263FE}"/>
                </a:ext>
              </a:extLst>
            </p:cNvPr>
            <p:cNvSpPr>
              <a:spLocks/>
            </p:cNvSpPr>
            <p:nvPr/>
          </p:nvSpPr>
          <p:spPr>
            <a:xfrm>
              <a:off x="5696359" y="1909427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5" name="직사각형 2874">
              <a:extLst>
                <a:ext uri="{FF2B5EF4-FFF2-40B4-BE49-F238E27FC236}">
                  <a16:creationId xmlns:a16="http://schemas.microsoft.com/office/drawing/2014/main" id="{114E8A1C-1AA8-0910-A0F5-479EA140CE46}"/>
                </a:ext>
              </a:extLst>
            </p:cNvPr>
            <p:cNvSpPr>
              <a:spLocks/>
            </p:cNvSpPr>
            <p:nvPr/>
          </p:nvSpPr>
          <p:spPr>
            <a:xfrm>
              <a:off x="5696359" y="1968715"/>
              <a:ext cx="123437" cy="627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76" name="그룹 2875">
              <a:extLst>
                <a:ext uri="{FF2B5EF4-FFF2-40B4-BE49-F238E27FC236}">
                  <a16:creationId xmlns:a16="http://schemas.microsoft.com/office/drawing/2014/main" id="{3C2F3E55-18F1-EAE0-B996-F3DF4ED2D88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69072" y="2610227"/>
              <a:ext cx="1692207" cy="1239398"/>
              <a:chOff x="904408" y="2806233"/>
              <a:chExt cx="1692207" cy="1215423"/>
            </a:xfrm>
          </p:grpSpPr>
          <p:sp>
            <p:nvSpPr>
              <p:cNvPr id="3075" name="원통형 3074">
                <a:extLst>
                  <a:ext uri="{FF2B5EF4-FFF2-40B4-BE49-F238E27FC236}">
                    <a16:creationId xmlns:a16="http://schemas.microsoft.com/office/drawing/2014/main" id="{F0941047-E913-996B-7A31-B1FFAC090462}"/>
                  </a:ext>
                </a:extLst>
              </p:cNvPr>
              <p:cNvSpPr/>
              <p:nvPr/>
            </p:nvSpPr>
            <p:spPr>
              <a:xfrm>
                <a:off x="904408" y="2806233"/>
                <a:ext cx="1692207" cy="953813"/>
              </a:xfrm>
              <a:prstGeom prst="can">
                <a:avLst>
                  <a:gd name="adj" fmla="val 19518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6" name="TextBox 3075">
                <a:extLst>
                  <a:ext uri="{FF2B5EF4-FFF2-40B4-BE49-F238E27FC236}">
                    <a16:creationId xmlns:a16="http://schemas.microsoft.com/office/drawing/2014/main" id="{5991E7B8-179A-D7C8-70CC-D0D0A803180F}"/>
                  </a:ext>
                </a:extLst>
              </p:cNvPr>
              <p:cNvSpPr txBox="1"/>
              <p:nvPr/>
            </p:nvSpPr>
            <p:spPr>
              <a:xfrm>
                <a:off x="1178631" y="3760046"/>
                <a:ext cx="11437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Storage</a:t>
                </a:r>
              </a:p>
            </p:txBody>
          </p:sp>
        </p:grpSp>
        <p:sp>
          <p:nvSpPr>
            <p:cNvPr id="2877" name="직사각형 2876">
              <a:extLst>
                <a:ext uri="{FF2B5EF4-FFF2-40B4-BE49-F238E27FC236}">
                  <a16:creationId xmlns:a16="http://schemas.microsoft.com/office/drawing/2014/main" id="{A3A1AB67-FFE7-BBB3-9117-F6F642ADD6F6}"/>
                </a:ext>
              </a:extLst>
            </p:cNvPr>
            <p:cNvSpPr>
              <a:spLocks/>
            </p:cNvSpPr>
            <p:nvPr/>
          </p:nvSpPr>
          <p:spPr>
            <a:xfrm>
              <a:off x="5096015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8" name="직사각형 2877">
              <a:extLst>
                <a:ext uri="{FF2B5EF4-FFF2-40B4-BE49-F238E27FC236}">
                  <a16:creationId xmlns:a16="http://schemas.microsoft.com/office/drawing/2014/main" id="{7EA41F98-7A44-41B4-F10D-87289089E492}"/>
                </a:ext>
              </a:extLst>
            </p:cNvPr>
            <p:cNvSpPr>
              <a:spLocks/>
            </p:cNvSpPr>
            <p:nvPr/>
          </p:nvSpPr>
          <p:spPr>
            <a:xfrm>
              <a:off x="5096015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9" name="직사각형 2878">
              <a:extLst>
                <a:ext uri="{FF2B5EF4-FFF2-40B4-BE49-F238E27FC236}">
                  <a16:creationId xmlns:a16="http://schemas.microsoft.com/office/drawing/2014/main" id="{4A6B9596-19CE-B87C-A715-39C1FCC43121}"/>
                </a:ext>
              </a:extLst>
            </p:cNvPr>
            <p:cNvSpPr>
              <a:spLocks/>
            </p:cNvSpPr>
            <p:nvPr/>
          </p:nvSpPr>
          <p:spPr>
            <a:xfrm>
              <a:off x="5096015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0" name="직사각형 2879">
              <a:extLst>
                <a:ext uri="{FF2B5EF4-FFF2-40B4-BE49-F238E27FC236}">
                  <a16:creationId xmlns:a16="http://schemas.microsoft.com/office/drawing/2014/main" id="{3B4BB861-5D96-9BFC-7039-12D0ABE7EF0C}"/>
                </a:ext>
              </a:extLst>
            </p:cNvPr>
            <p:cNvSpPr>
              <a:spLocks/>
            </p:cNvSpPr>
            <p:nvPr/>
          </p:nvSpPr>
          <p:spPr>
            <a:xfrm>
              <a:off x="5219452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1" name="직사각형 2880">
              <a:extLst>
                <a:ext uri="{FF2B5EF4-FFF2-40B4-BE49-F238E27FC236}">
                  <a16:creationId xmlns:a16="http://schemas.microsoft.com/office/drawing/2014/main" id="{C390393A-0949-F85F-68FC-2777978F0AFA}"/>
                </a:ext>
              </a:extLst>
            </p:cNvPr>
            <p:cNvSpPr>
              <a:spLocks/>
            </p:cNvSpPr>
            <p:nvPr/>
          </p:nvSpPr>
          <p:spPr>
            <a:xfrm>
              <a:off x="5219452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2" name="직사각형 2881">
              <a:extLst>
                <a:ext uri="{FF2B5EF4-FFF2-40B4-BE49-F238E27FC236}">
                  <a16:creationId xmlns:a16="http://schemas.microsoft.com/office/drawing/2014/main" id="{97707E6B-61D6-DE4A-5250-88EFCFB98206}"/>
                </a:ext>
              </a:extLst>
            </p:cNvPr>
            <p:cNvSpPr>
              <a:spLocks/>
            </p:cNvSpPr>
            <p:nvPr/>
          </p:nvSpPr>
          <p:spPr>
            <a:xfrm>
              <a:off x="5219452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3" name="직사각형 2882">
              <a:extLst>
                <a:ext uri="{FF2B5EF4-FFF2-40B4-BE49-F238E27FC236}">
                  <a16:creationId xmlns:a16="http://schemas.microsoft.com/office/drawing/2014/main" id="{7E7AEED4-F208-3326-F211-DABAB8AEF02E}"/>
                </a:ext>
              </a:extLst>
            </p:cNvPr>
            <p:cNvSpPr>
              <a:spLocks/>
            </p:cNvSpPr>
            <p:nvPr/>
          </p:nvSpPr>
          <p:spPr>
            <a:xfrm>
              <a:off x="5378696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4" name="직사각형 2883">
              <a:extLst>
                <a:ext uri="{FF2B5EF4-FFF2-40B4-BE49-F238E27FC236}">
                  <a16:creationId xmlns:a16="http://schemas.microsoft.com/office/drawing/2014/main" id="{D0ACCE56-F8B7-F561-4366-8BCD9EC88B96}"/>
                </a:ext>
              </a:extLst>
            </p:cNvPr>
            <p:cNvSpPr>
              <a:spLocks/>
            </p:cNvSpPr>
            <p:nvPr/>
          </p:nvSpPr>
          <p:spPr>
            <a:xfrm>
              <a:off x="5378696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5" name="직사각형 2884">
              <a:extLst>
                <a:ext uri="{FF2B5EF4-FFF2-40B4-BE49-F238E27FC236}">
                  <a16:creationId xmlns:a16="http://schemas.microsoft.com/office/drawing/2014/main" id="{F41AE16A-EE37-7E3F-5BBB-56D9EB0065D6}"/>
                </a:ext>
              </a:extLst>
            </p:cNvPr>
            <p:cNvSpPr>
              <a:spLocks/>
            </p:cNvSpPr>
            <p:nvPr/>
          </p:nvSpPr>
          <p:spPr>
            <a:xfrm>
              <a:off x="5378696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6" name="직사각형 2885">
              <a:extLst>
                <a:ext uri="{FF2B5EF4-FFF2-40B4-BE49-F238E27FC236}">
                  <a16:creationId xmlns:a16="http://schemas.microsoft.com/office/drawing/2014/main" id="{ECA6A253-E7E7-8A74-EBD6-2B5E4C2B84E0}"/>
                </a:ext>
              </a:extLst>
            </p:cNvPr>
            <p:cNvSpPr>
              <a:spLocks/>
            </p:cNvSpPr>
            <p:nvPr/>
          </p:nvSpPr>
          <p:spPr>
            <a:xfrm>
              <a:off x="5502133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7" name="직사각형 2886">
              <a:extLst>
                <a:ext uri="{FF2B5EF4-FFF2-40B4-BE49-F238E27FC236}">
                  <a16:creationId xmlns:a16="http://schemas.microsoft.com/office/drawing/2014/main" id="{9DD2ACD3-36D1-D332-E759-202B9517159F}"/>
                </a:ext>
              </a:extLst>
            </p:cNvPr>
            <p:cNvSpPr>
              <a:spLocks/>
            </p:cNvSpPr>
            <p:nvPr/>
          </p:nvSpPr>
          <p:spPr>
            <a:xfrm>
              <a:off x="5502133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8" name="직사각형 2887">
              <a:extLst>
                <a:ext uri="{FF2B5EF4-FFF2-40B4-BE49-F238E27FC236}">
                  <a16:creationId xmlns:a16="http://schemas.microsoft.com/office/drawing/2014/main" id="{2D81C486-9650-1BAF-8605-C24CA5E49100}"/>
                </a:ext>
              </a:extLst>
            </p:cNvPr>
            <p:cNvSpPr>
              <a:spLocks/>
            </p:cNvSpPr>
            <p:nvPr/>
          </p:nvSpPr>
          <p:spPr>
            <a:xfrm>
              <a:off x="5502133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9" name="직사각형 2888">
              <a:extLst>
                <a:ext uri="{FF2B5EF4-FFF2-40B4-BE49-F238E27FC236}">
                  <a16:creationId xmlns:a16="http://schemas.microsoft.com/office/drawing/2014/main" id="{8F177C5E-A678-2393-CA3A-3EAA2AB0EF91}"/>
                </a:ext>
              </a:extLst>
            </p:cNvPr>
            <p:cNvSpPr>
              <a:spLocks/>
            </p:cNvSpPr>
            <p:nvPr/>
          </p:nvSpPr>
          <p:spPr>
            <a:xfrm>
              <a:off x="5658670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0" name="직사각형 2889">
              <a:extLst>
                <a:ext uri="{FF2B5EF4-FFF2-40B4-BE49-F238E27FC236}">
                  <a16:creationId xmlns:a16="http://schemas.microsoft.com/office/drawing/2014/main" id="{5A8FD8C8-9DA7-E196-D478-0BD5835941BB}"/>
                </a:ext>
              </a:extLst>
            </p:cNvPr>
            <p:cNvSpPr>
              <a:spLocks/>
            </p:cNvSpPr>
            <p:nvPr/>
          </p:nvSpPr>
          <p:spPr>
            <a:xfrm>
              <a:off x="5658670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1" name="직사각형 2890">
              <a:extLst>
                <a:ext uri="{FF2B5EF4-FFF2-40B4-BE49-F238E27FC236}">
                  <a16:creationId xmlns:a16="http://schemas.microsoft.com/office/drawing/2014/main" id="{E6E16F0B-A75F-2102-5919-30102FE0DA13}"/>
                </a:ext>
              </a:extLst>
            </p:cNvPr>
            <p:cNvSpPr>
              <a:spLocks/>
            </p:cNvSpPr>
            <p:nvPr/>
          </p:nvSpPr>
          <p:spPr>
            <a:xfrm>
              <a:off x="5658670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2" name="직사각형 2891">
              <a:extLst>
                <a:ext uri="{FF2B5EF4-FFF2-40B4-BE49-F238E27FC236}">
                  <a16:creationId xmlns:a16="http://schemas.microsoft.com/office/drawing/2014/main" id="{2D7B6B27-6ED6-2032-E180-700C3EAFD5E4}"/>
                </a:ext>
              </a:extLst>
            </p:cNvPr>
            <p:cNvSpPr>
              <a:spLocks/>
            </p:cNvSpPr>
            <p:nvPr/>
          </p:nvSpPr>
          <p:spPr>
            <a:xfrm>
              <a:off x="5782107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3" name="직사각형 2892">
              <a:extLst>
                <a:ext uri="{FF2B5EF4-FFF2-40B4-BE49-F238E27FC236}">
                  <a16:creationId xmlns:a16="http://schemas.microsoft.com/office/drawing/2014/main" id="{E475583A-DFF3-B321-DAA4-00686C6C55C4}"/>
                </a:ext>
              </a:extLst>
            </p:cNvPr>
            <p:cNvSpPr>
              <a:spLocks/>
            </p:cNvSpPr>
            <p:nvPr/>
          </p:nvSpPr>
          <p:spPr>
            <a:xfrm>
              <a:off x="5782107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4" name="직사각형 2893">
              <a:extLst>
                <a:ext uri="{FF2B5EF4-FFF2-40B4-BE49-F238E27FC236}">
                  <a16:creationId xmlns:a16="http://schemas.microsoft.com/office/drawing/2014/main" id="{579692FA-7F6A-827B-9C9C-594C5E0244A3}"/>
                </a:ext>
              </a:extLst>
            </p:cNvPr>
            <p:cNvSpPr>
              <a:spLocks/>
            </p:cNvSpPr>
            <p:nvPr/>
          </p:nvSpPr>
          <p:spPr>
            <a:xfrm>
              <a:off x="5782107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5" name="직사각형 2894">
              <a:extLst>
                <a:ext uri="{FF2B5EF4-FFF2-40B4-BE49-F238E27FC236}">
                  <a16:creationId xmlns:a16="http://schemas.microsoft.com/office/drawing/2014/main" id="{7B5C0535-8BBD-A5DE-8044-D46D97F5A3E5}"/>
                </a:ext>
              </a:extLst>
            </p:cNvPr>
            <p:cNvSpPr>
              <a:spLocks/>
            </p:cNvSpPr>
            <p:nvPr/>
          </p:nvSpPr>
          <p:spPr>
            <a:xfrm>
              <a:off x="4816187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6" name="직사각형 2895">
              <a:extLst>
                <a:ext uri="{FF2B5EF4-FFF2-40B4-BE49-F238E27FC236}">
                  <a16:creationId xmlns:a16="http://schemas.microsoft.com/office/drawing/2014/main" id="{B6967514-8EA7-3AA9-73ED-16E8B899032E}"/>
                </a:ext>
              </a:extLst>
            </p:cNvPr>
            <p:cNvSpPr>
              <a:spLocks/>
            </p:cNvSpPr>
            <p:nvPr/>
          </p:nvSpPr>
          <p:spPr>
            <a:xfrm>
              <a:off x="4816187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7" name="직사각형 2896">
              <a:extLst>
                <a:ext uri="{FF2B5EF4-FFF2-40B4-BE49-F238E27FC236}">
                  <a16:creationId xmlns:a16="http://schemas.microsoft.com/office/drawing/2014/main" id="{DAD94B49-D855-9083-1D14-92DCD3126DC8}"/>
                </a:ext>
              </a:extLst>
            </p:cNvPr>
            <p:cNvSpPr>
              <a:spLocks/>
            </p:cNvSpPr>
            <p:nvPr/>
          </p:nvSpPr>
          <p:spPr>
            <a:xfrm>
              <a:off x="4816187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8" name="직사각형 2897">
              <a:extLst>
                <a:ext uri="{FF2B5EF4-FFF2-40B4-BE49-F238E27FC236}">
                  <a16:creationId xmlns:a16="http://schemas.microsoft.com/office/drawing/2014/main" id="{135B4CC8-9A35-8B0D-0F5D-1D537A31B594}"/>
                </a:ext>
              </a:extLst>
            </p:cNvPr>
            <p:cNvSpPr>
              <a:spLocks/>
            </p:cNvSpPr>
            <p:nvPr/>
          </p:nvSpPr>
          <p:spPr>
            <a:xfrm>
              <a:off x="4939624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9" name="직사각형 2898">
              <a:extLst>
                <a:ext uri="{FF2B5EF4-FFF2-40B4-BE49-F238E27FC236}">
                  <a16:creationId xmlns:a16="http://schemas.microsoft.com/office/drawing/2014/main" id="{A82F9BA5-E034-4833-8E74-8606CC43B05E}"/>
                </a:ext>
              </a:extLst>
            </p:cNvPr>
            <p:cNvSpPr>
              <a:spLocks/>
            </p:cNvSpPr>
            <p:nvPr/>
          </p:nvSpPr>
          <p:spPr>
            <a:xfrm>
              <a:off x="4939624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0" name="직사각형 2899">
              <a:extLst>
                <a:ext uri="{FF2B5EF4-FFF2-40B4-BE49-F238E27FC236}">
                  <a16:creationId xmlns:a16="http://schemas.microsoft.com/office/drawing/2014/main" id="{0B3D2242-F12A-7BD8-4EA3-655013628D0E}"/>
                </a:ext>
              </a:extLst>
            </p:cNvPr>
            <p:cNvSpPr>
              <a:spLocks/>
            </p:cNvSpPr>
            <p:nvPr/>
          </p:nvSpPr>
          <p:spPr>
            <a:xfrm>
              <a:off x="4939624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1" name="직사각형 2900">
              <a:extLst>
                <a:ext uri="{FF2B5EF4-FFF2-40B4-BE49-F238E27FC236}">
                  <a16:creationId xmlns:a16="http://schemas.microsoft.com/office/drawing/2014/main" id="{6A63496D-2678-54F2-5AF5-4E9D9197E5B9}"/>
                </a:ext>
              </a:extLst>
            </p:cNvPr>
            <p:cNvSpPr>
              <a:spLocks/>
            </p:cNvSpPr>
            <p:nvPr/>
          </p:nvSpPr>
          <p:spPr>
            <a:xfrm>
              <a:off x="4816187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2" name="직사각형 2901">
              <a:extLst>
                <a:ext uri="{FF2B5EF4-FFF2-40B4-BE49-F238E27FC236}">
                  <a16:creationId xmlns:a16="http://schemas.microsoft.com/office/drawing/2014/main" id="{38F30D9B-9DB1-BEA3-7A0D-566F53D2B0E0}"/>
                </a:ext>
              </a:extLst>
            </p:cNvPr>
            <p:cNvSpPr>
              <a:spLocks/>
            </p:cNvSpPr>
            <p:nvPr/>
          </p:nvSpPr>
          <p:spPr>
            <a:xfrm>
              <a:off x="4816187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3" name="직사각형 2902">
              <a:extLst>
                <a:ext uri="{FF2B5EF4-FFF2-40B4-BE49-F238E27FC236}">
                  <a16:creationId xmlns:a16="http://schemas.microsoft.com/office/drawing/2014/main" id="{2CB6F962-2F17-61DE-8DB6-91D5E27A884D}"/>
                </a:ext>
              </a:extLst>
            </p:cNvPr>
            <p:cNvSpPr>
              <a:spLocks/>
            </p:cNvSpPr>
            <p:nvPr/>
          </p:nvSpPr>
          <p:spPr>
            <a:xfrm>
              <a:off x="4816187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4" name="직사각형 2903">
              <a:extLst>
                <a:ext uri="{FF2B5EF4-FFF2-40B4-BE49-F238E27FC236}">
                  <a16:creationId xmlns:a16="http://schemas.microsoft.com/office/drawing/2014/main" id="{80C99047-830C-87CD-ED2B-5A8F4CE2D864}"/>
                </a:ext>
              </a:extLst>
            </p:cNvPr>
            <p:cNvSpPr>
              <a:spLocks/>
            </p:cNvSpPr>
            <p:nvPr/>
          </p:nvSpPr>
          <p:spPr>
            <a:xfrm>
              <a:off x="4939624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5" name="직사각형 2904">
              <a:extLst>
                <a:ext uri="{FF2B5EF4-FFF2-40B4-BE49-F238E27FC236}">
                  <a16:creationId xmlns:a16="http://schemas.microsoft.com/office/drawing/2014/main" id="{0A3874F8-8756-0041-3AAA-1F9CF6548E20}"/>
                </a:ext>
              </a:extLst>
            </p:cNvPr>
            <p:cNvSpPr>
              <a:spLocks/>
            </p:cNvSpPr>
            <p:nvPr/>
          </p:nvSpPr>
          <p:spPr>
            <a:xfrm>
              <a:off x="4939624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6" name="직사각형 2905">
              <a:extLst>
                <a:ext uri="{FF2B5EF4-FFF2-40B4-BE49-F238E27FC236}">
                  <a16:creationId xmlns:a16="http://schemas.microsoft.com/office/drawing/2014/main" id="{E89709E9-3E39-4C7C-30F1-98BEB8EBBB59}"/>
                </a:ext>
              </a:extLst>
            </p:cNvPr>
            <p:cNvSpPr>
              <a:spLocks/>
            </p:cNvSpPr>
            <p:nvPr/>
          </p:nvSpPr>
          <p:spPr>
            <a:xfrm>
              <a:off x="4939624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7" name="직사각형 2906">
              <a:extLst>
                <a:ext uri="{FF2B5EF4-FFF2-40B4-BE49-F238E27FC236}">
                  <a16:creationId xmlns:a16="http://schemas.microsoft.com/office/drawing/2014/main" id="{3E4B4D6D-D92E-E6E6-4532-7BA3299A3657}"/>
                </a:ext>
              </a:extLst>
            </p:cNvPr>
            <p:cNvSpPr>
              <a:spLocks/>
            </p:cNvSpPr>
            <p:nvPr/>
          </p:nvSpPr>
          <p:spPr>
            <a:xfrm>
              <a:off x="5095211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8" name="직사각형 2907">
              <a:extLst>
                <a:ext uri="{FF2B5EF4-FFF2-40B4-BE49-F238E27FC236}">
                  <a16:creationId xmlns:a16="http://schemas.microsoft.com/office/drawing/2014/main" id="{677E7607-E617-4B04-48AA-EC33011988AD}"/>
                </a:ext>
              </a:extLst>
            </p:cNvPr>
            <p:cNvSpPr>
              <a:spLocks/>
            </p:cNvSpPr>
            <p:nvPr/>
          </p:nvSpPr>
          <p:spPr>
            <a:xfrm>
              <a:off x="5095211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9" name="직사각형 2908">
              <a:extLst>
                <a:ext uri="{FF2B5EF4-FFF2-40B4-BE49-F238E27FC236}">
                  <a16:creationId xmlns:a16="http://schemas.microsoft.com/office/drawing/2014/main" id="{44522B22-EF83-E58A-4984-89D5FF72C970}"/>
                </a:ext>
              </a:extLst>
            </p:cNvPr>
            <p:cNvSpPr>
              <a:spLocks/>
            </p:cNvSpPr>
            <p:nvPr/>
          </p:nvSpPr>
          <p:spPr>
            <a:xfrm>
              <a:off x="5095211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0" name="직사각형 2909">
              <a:extLst>
                <a:ext uri="{FF2B5EF4-FFF2-40B4-BE49-F238E27FC236}">
                  <a16:creationId xmlns:a16="http://schemas.microsoft.com/office/drawing/2014/main" id="{46056FA2-16D2-AFB3-9A83-45603B1E385C}"/>
                </a:ext>
              </a:extLst>
            </p:cNvPr>
            <p:cNvSpPr>
              <a:spLocks/>
            </p:cNvSpPr>
            <p:nvPr/>
          </p:nvSpPr>
          <p:spPr>
            <a:xfrm>
              <a:off x="5218648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1" name="직사각형 2910">
              <a:extLst>
                <a:ext uri="{FF2B5EF4-FFF2-40B4-BE49-F238E27FC236}">
                  <a16:creationId xmlns:a16="http://schemas.microsoft.com/office/drawing/2014/main" id="{C7683D9D-AAB4-26C7-3494-366D43EDA805}"/>
                </a:ext>
              </a:extLst>
            </p:cNvPr>
            <p:cNvSpPr>
              <a:spLocks/>
            </p:cNvSpPr>
            <p:nvPr/>
          </p:nvSpPr>
          <p:spPr>
            <a:xfrm>
              <a:off x="5218648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2" name="직사각형 2911">
              <a:extLst>
                <a:ext uri="{FF2B5EF4-FFF2-40B4-BE49-F238E27FC236}">
                  <a16:creationId xmlns:a16="http://schemas.microsoft.com/office/drawing/2014/main" id="{408A9D88-E446-30FA-13B5-CC50460FE3D7}"/>
                </a:ext>
              </a:extLst>
            </p:cNvPr>
            <p:cNvSpPr>
              <a:spLocks/>
            </p:cNvSpPr>
            <p:nvPr/>
          </p:nvSpPr>
          <p:spPr>
            <a:xfrm>
              <a:off x="5218648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3" name="직사각형 2912">
              <a:extLst>
                <a:ext uri="{FF2B5EF4-FFF2-40B4-BE49-F238E27FC236}">
                  <a16:creationId xmlns:a16="http://schemas.microsoft.com/office/drawing/2014/main" id="{A34C454B-D985-8E6F-6AA0-3D1EA74C8E00}"/>
                </a:ext>
              </a:extLst>
            </p:cNvPr>
            <p:cNvSpPr>
              <a:spLocks/>
            </p:cNvSpPr>
            <p:nvPr/>
          </p:nvSpPr>
          <p:spPr>
            <a:xfrm>
              <a:off x="5378696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4" name="직사각형 2913">
              <a:extLst>
                <a:ext uri="{FF2B5EF4-FFF2-40B4-BE49-F238E27FC236}">
                  <a16:creationId xmlns:a16="http://schemas.microsoft.com/office/drawing/2014/main" id="{8B648C29-ED30-3691-E452-6566AC5DA362}"/>
                </a:ext>
              </a:extLst>
            </p:cNvPr>
            <p:cNvSpPr>
              <a:spLocks/>
            </p:cNvSpPr>
            <p:nvPr/>
          </p:nvSpPr>
          <p:spPr>
            <a:xfrm>
              <a:off x="5378696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5" name="직사각형 2914">
              <a:extLst>
                <a:ext uri="{FF2B5EF4-FFF2-40B4-BE49-F238E27FC236}">
                  <a16:creationId xmlns:a16="http://schemas.microsoft.com/office/drawing/2014/main" id="{9FC98B37-A0AE-CA2B-D25B-35EEA5A51C84}"/>
                </a:ext>
              </a:extLst>
            </p:cNvPr>
            <p:cNvSpPr>
              <a:spLocks/>
            </p:cNvSpPr>
            <p:nvPr/>
          </p:nvSpPr>
          <p:spPr>
            <a:xfrm>
              <a:off x="5378696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6" name="직사각형 2915">
              <a:extLst>
                <a:ext uri="{FF2B5EF4-FFF2-40B4-BE49-F238E27FC236}">
                  <a16:creationId xmlns:a16="http://schemas.microsoft.com/office/drawing/2014/main" id="{E92B880B-D375-3F67-DBE6-D28240224329}"/>
                </a:ext>
              </a:extLst>
            </p:cNvPr>
            <p:cNvSpPr>
              <a:spLocks/>
            </p:cNvSpPr>
            <p:nvPr/>
          </p:nvSpPr>
          <p:spPr>
            <a:xfrm>
              <a:off x="5502133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7" name="직사각형 2916">
              <a:extLst>
                <a:ext uri="{FF2B5EF4-FFF2-40B4-BE49-F238E27FC236}">
                  <a16:creationId xmlns:a16="http://schemas.microsoft.com/office/drawing/2014/main" id="{A2723154-8CB6-7C52-CEFF-BFBC4937CCAB}"/>
                </a:ext>
              </a:extLst>
            </p:cNvPr>
            <p:cNvSpPr>
              <a:spLocks/>
            </p:cNvSpPr>
            <p:nvPr/>
          </p:nvSpPr>
          <p:spPr>
            <a:xfrm>
              <a:off x="5502133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8" name="직사각형 2917">
              <a:extLst>
                <a:ext uri="{FF2B5EF4-FFF2-40B4-BE49-F238E27FC236}">
                  <a16:creationId xmlns:a16="http://schemas.microsoft.com/office/drawing/2014/main" id="{0DB7914F-8495-7559-392C-1C08D81AB39F}"/>
                </a:ext>
              </a:extLst>
            </p:cNvPr>
            <p:cNvSpPr>
              <a:spLocks/>
            </p:cNvSpPr>
            <p:nvPr/>
          </p:nvSpPr>
          <p:spPr>
            <a:xfrm>
              <a:off x="5502133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9" name="직사각형 2918">
              <a:extLst>
                <a:ext uri="{FF2B5EF4-FFF2-40B4-BE49-F238E27FC236}">
                  <a16:creationId xmlns:a16="http://schemas.microsoft.com/office/drawing/2014/main" id="{DF50D8D8-F16F-2690-BBF5-323D528584E5}"/>
                </a:ext>
              </a:extLst>
            </p:cNvPr>
            <p:cNvSpPr>
              <a:spLocks/>
            </p:cNvSpPr>
            <p:nvPr/>
          </p:nvSpPr>
          <p:spPr>
            <a:xfrm>
              <a:off x="5657866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0" name="직사각형 2919">
              <a:extLst>
                <a:ext uri="{FF2B5EF4-FFF2-40B4-BE49-F238E27FC236}">
                  <a16:creationId xmlns:a16="http://schemas.microsoft.com/office/drawing/2014/main" id="{9473337C-164E-06D9-AF44-F642D13A9911}"/>
                </a:ext>
              </a:extLst>
            </p:cNvPr>
            <p:cNvSpPr>
              <a:spLocks/>
            </p:cNvSpPr>
            <p:nvPr/>
          </p:nvSpPr>
          <p:spPr>
            <a:xfrm>
              <a:off x="5657866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1" name="직사각형 2920">
              <a:extLst>
                <a:ext uri="{FF2B5EF4-FFF2-40B4-BE49-F238E27FC236}">
                  <a16:creationId xmlns:a16="http://schemas.microsoft.com/office/drawing/2014/main" id="{2DFE5175-3478-940B-1C8C-5FCD86088EE1}"/>
                </a:ext>
              </a:extLst>
            </p:cNvPr>
            <p:cNvSpPr>
              <a:spLocks/>
            </p:cNvSpPr>
            <p:nvPr/>
          </p:nvSpPr>
          <p:spPr>
            <a:xfrm>
              <a:off x="5657866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2" name="직사각형 2921">
              <a:extLst>
                <a:ext uri="{FF2B5EF4-FFF2-40B4-BE49-F238E27FC236}">
                  <a16:creationId xmlns:a16="http://schemas.microsoft.com/office/drawing/2014/main" id="{6E0BB693-C93E-A861-3C11-197DA1A1255F}"/>
                </a:ext>
              </a:extLst>
            </p:cNvPr>
            <p:cNvSpPr>
              <a:spLocks/>
            </p:cNvSpPr>
            <p:nvPr/>
          </p:nvSpPr>
          <p:spPr>
            <a:xfrm>
              <a:off x="5781303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3" name="직사각형 2922">
              <a:extLst>
                <a:ext uri="{FF2B5EF4-FFF2-40B4-BE49-F238E27FC236}">
                  <a16:creationId xmlns:a16="http://schemas.microsoft.com/office/drawing/2014/main" id="{5F928A17-566E-DDC4-9C3C-D0ECD5155F93}"/>
                </a:ext>
              </a:extLst>
            </p:cNvPr>
            <p:cNvSpPr>
              <a:spLocks/>
            </p:cNvSpPr>
            <p:nvPr/>
          </p:nvSpPr>
          <p:spPr>
            <a:xfrm>
              <a:off x="4530911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4" name="직사각형 2923">
              <a:extLst>
                <a:ext uri="{FF2B5EF4-FFF2-40B4-BE49-F238E27FC236}">
                  <a16:creationId xmlns:a16="http://schemas.microsoft.com/office/drawing/2014/main" id="{0736AFB8-C727-6509-3324-67E706524987}"/>
                </a:ext>
              </a:extLst>
            </p:cNvPr>
            <p:cNvSpPr>
              <a:spLocks/>
            </p:cNvSpPr>
            <p:nvPr/>
          </p:nvSpPr>
          <p:spPr>
            <a:xfrm>
              <a:off x="4530911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5" name="직사각형 2924">
              <a:extLst>
                <a:ext uri="{FF2B5EF4-FFF2-40B4-BE49-F238E27FC236}">
                  <a16:creationId xmlns:a16="http://schemas.microsoft.com/office/drawing/2014/main" id="{19F2A616-DB37-1A33-FF67-049F390F1625}"/>
                </a:ext>
              </a:extLst>
            </p:cNvPr>
            <p:cNvSpPr>
              <a:spLocks/>
            </p:cNvSpPr>
            <p:nvPr/>
          </p:nvSpPr>
          <p:spPr>
            <a:xfrm>
              <a:off x="4530911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6" name="직사각형 2925">
              <a:extLst>
                <a:ext uri="{FF2B5EF4-FFF2-40B4-BE49-F238E27FC236}">
                  <a16:creationId xmlns:a16="http://schemas.microsoft.com/office/drawing/2014/main" id="{CADC37FA-AC2A-6BB8-F65D-A2CC75A823AD}"/>
                </a:ext>
              </a:extLst>
            </p:cNvPr>
            <p:cNvSpPr>
              <a:spLocks/>
            </p:cNvSpPr>
            <p:nvPr/>
          </p:nvSpPr>
          <p:spPr>
            <a:xfrm>
              <a:off x="4654348" y="290832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7" name="직사각형 2926">
              <a:extLst>
                <a:ext uri="{FF2B5EF4-FFF2-40B4-BE49-F238E27FC236}">
                  <a16:creationId xmlns:a16="http://schemas.microsoft.com/office/drawing/2014/main" id="{F2549379-35C7-6017-76DB-9E6258F2E030}"/>
                </a:ext>
              </a:extLst>
            </p:cNvPr>
            <p:cNvSpPr>
              <a:spLocks/>
            </p:cNvSpPr>
            <p:nvPr/>
          </p:nvSpPr>
          <p:spPr>
            <a:xfrm>
              <a:off x="4654348" y="2971062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8" name="직사각형 2927">
              <a:extLst>
                <a:ext uri="{FF2B5EF4-FFF2-40B4-BE49-F238E27FC236}">
                  <a16:creationId xmlns:a16="http://schemas.microsoft.com/office/drawing/2014/main" id="{0AF73B45-11D1-62F5-C5B4-C4D73EFB42A1}"/>
                </a:ext>
              </a:extLst>
            </p:cNvPr>
            <p:cNvSpPr>
              <a:spLocks/>
            </p:cNvSpPr>
            <p:nvPr/>
          </p:nvSpPr>
          <p:spPr>
            <a:xfrm>
              <a:off x="4654348" y="303380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9" name="직사각형 2928">
              <a:extLst>
                <a:ext uri="{FF2B5EF4-FFF2-40B4-BE49-F238E27FC236}">
                  <a16:creationId xmlns:a16="http://schemas.microsoft.com/office/drawing/2014/main" id="{0243518F-F7EA-0BCE-9A04-DC37C232B255}"/>
                </a:ext>
              </a:extLst>
            </p:cNvPr>
            <p:cNvSpPr>
              <a:spLocks/>
            </p:cNvSpPr>
            <p:nvPr/>
          </p:nvSpPr>
          <p:spPr>
            <a:xfrm>
              <a:off x="4530911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0" name="직사각형 2929">
              <a:extLst>
                <a:ext uri="{FF2B5EF4-FFF2-40B4-BE49-F238E27FC236}">
                  <a16:creationId xmlns:a16="http://schemas.microsoft.com/office/drawing/2014/main" id="{D25DB80C-BE76-1251-EEA4-ECC83D2AE006}"/>
                </a:ext>
              </a:extLst>
            </p:cNvPr>
            <p:cNvSpPr>
              <a:spLocks/>
            </p:cNvSpPr>
            <p:nvPr/>
          </p:nvSpPr>
          <p:spPr>
            <a:xfrm>
              <a:off x="4530911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1" name="직사각형 2930">
              <a:extLst>
                <a:ext uri="{FF2B5EF4-FFF2-40B4-BE49-F238E27FC236}">
                  <a16:creationId xmlns:a16="http://schemas.microsoft.com/office/drawing/2014/main" id="{87DE4659-358D-25F2-11EE-F396B6832130}"/>
                </a:ext>
              </a:extLst>
            </p:cNvPr>
            <p:cNvSpPr>
              <a:spLocks/>
            </p:cNvSpPr>
            <p:nvPr/>
          </p:nvSpPr>
          <p:spPr>
            <a:xfrm>
              <a:off x="4530911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2" name="직사각형 2931">
              <a:extLst>
                <a:ext uri="{FF2B5EF4-FFF2-40B4-BE49-F238E27FC236}">
                  <a16:creationId xmlns:a16="http://schemas.microsoft.com/office/drawing/2014/main" id="{2962E480-9C2A-046B-2350-15D873AB276D}"/>
                </a:ext>
              </a:extLst>
            </p:cNvPr>
            <p:cNvSpPr>
              <a:spLocks/>
            </p:cNvSpPr>
            <p:nvPr/>
          </p:nvSpPr>
          <p:spPr>
            <a:xfrm>
              <a:off x="4654348" y="309654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3" name="직사각형 2932">
              <a:extLst>
                <a:ext uri="{FF2B5EF4-FFF2-40B4-BE49-F238E27FC236}">
                  <a16:creationId xmlns:a16="http://schemas.microsoft.com/office/drawing/2014/main" id="{7B31E580-C2D0-4F86-4CF7-A07532168E7B}"/>
                </a:ext>
              </a:extLst>
            </p:cNvPr>
            <p:cNvSpPr>
              <a:spLocks/>
            </p:cNvSpPr>
            <p:nvPr/>
          </p:nvSpPr>
          <p:spPr>
            <a:xfrm>
              <a:off x="4654348" y="3159281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4" name="직사각형 2933">
              <a:extLst>
                <a:ext uri="{FF2B5EF4-FFF2-40B4-BE49-F238E27FC236}">
                  <a16:creationId xmlns:a16="http://schemas.microsoft.com/office/drawing/2014/main" id="{12F4BBDB-F7D6-7021-7A60-63C3447AEC97}"/>
                </a:ext>
              </a:extLst>
            </p:cNvPr>
            <p:cNvSpPr>
              <a:spLocks/>
            </p:cNvSpPr>
            <p:nvPr/>
          </p:nvSpPr>
          <p:spPr>
            <a:xfrm>
              <a:off x="4654348" y="3222020"/>
              <a:ext cx="123437" cy="627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35" name="연결선: 구부러짐 2934">
              <a:extLst>
                <a:ext uri="{FF2B5EF4-FFF2-40B4-BE49-F238E27FC236}">
                  <a16:creationId xmlns:a16="http://schemas.microsoft.com/office/drawing/2014/main" id="{387B25B5-4AE4-669A-30D3-3007ED2BF647}"/>
                </a:ext>
              </a:extLst>
            </p:cNvPr>
            <p:cNvCxnSpPr>
              <a:cxnSpLocks/>
              <a:stCxn id="2851" idx="0"/>
              <a:endCxn id="2945" idx="0"/>
            </p:cNvCxnSpPr>
            <p:nvPr/>
          </p:nvCxnSpPr>
          <p:spPr>
            <a:xfrm rot="5400000" flipH="1" flipV="1">
              <a:off x="5331428" y="1405816"/>
              <a:ext cx="32428" cy="728289"/>
            </a:xfrm>
            <a:prstGeom prst="curvedConnector3">
              <a:avLst>
                <a:gd name="adj1" fmla="val 804946"/>
              </a:avLst>
            </a:prstGeom>
            <a:ln w="19050">
              <a:solidFill>
                <a:srgbClr val="A6A6A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6" name="연결선: 구부러짐 2935">
              <a:extLst>
                <a:ext uri="{FF2B5EF4-FFF2-40B4-BE49-F238E27FC236}">
                  <a16:creationId xmlns:a16="http://schemas.microsoft.com/office/drawing/2014/main" id="{D1CB14C1-BA79-F53C-D4B9-1D4A7CD0CAE3}"/>
                </a:ext>
              </a:extLst>
            </p:cNvPr>
            <p:cNvCxnSpPr>
              <a:cxnSpLocks/>
              <a:stCxn id="2893" idx="3"/>
              <a:endCxn id="2945" idx="2"/>
            </p:cNvCxnSpPr>
            <p:nvPr/>
          </p:nvCxnSpPr>
          <p:spPr>
            <a:xfrm flipH="1" flipV="1">
              <a:off x="5711787" y="2065477"/>
              <a:ext cx="193757" cy="936955"/>
            </a:xfrm>
            <a:prstGeom prst="curvedConnector4">
              <a:avLst>
                <a:gd name="adj1" fmla="val -117983"/>
                <a:gd name="adj2" fmla="val 51674"/>
              </a:avLst>
            </a:prstGeom>
            <a:ln w="19050">
              <a:solidFill>
                <a:srgbClr val="8FAAD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7" name="TextBox 2936">
              <a:extLst>
                <a:ext uri="{FF2B5EF4-FFF2-40B4-BE49-F238E27FC236}">
                  <a16:creationId xmlns:a16="http://schemas.microsoft.com/office/drawing/2014/main" id="{1043D2D5-57F1-6787-B146-8E2A6944F7AD}"/>
                </a:ext>
              </a:extLst>
            </p:cNvPr>
            <p:cNvSpPr txBox="1">
              <a:spLocks/>
            </p:cNvSpPr>
            <p:nvPr/>
          </p:nvSpPr>
          <p:spPr>
            <a:xfrm>
              <a:off x="4242908" y="193739"/>
              <a:ext cx="2508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Training</a:t>
              </a:r>
              <a:endParaRPr lang="ko-KR" altLang="en-US" sz="14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38" name="순서도: 연결자 2937">
              <a:extLst>
                <a:ext uri="{FF2B5EF4-FFF2-40B4-BE49-F238E27FC236}">
                  <a16:creationId xmlns:a16="http://schemas.microsoft.com/office/drawing/2014/main" id="{4189D261-93E8-3132-163A-FCD92B90B051}"/>
                </a:ext>
              </a:extLst>
            </p:cNvPr>
            <p:cNvSpPr>
              <a:spLocks/>
            </p:cNvSpPr>
            <p:nvPr/>
          </p:nvSpPr>
          <p:spPr>
            <a:xfrm>
              <a:off x="2458637" y="1061792"/>
              <a:ext cx="169430" cy="16943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endParaRPr lang="ko-KR" altLang="en-US" sz="10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39" name="TextBox 2938">
              <a:extLst>
                <a:ext uri="{FF2B5EF4-FFF2-40B4-BE49-F238E27FC236}">
                  <a16:creationId xmlns:a16="http://schemas.microsoft.com/office/drawing/2014/main" id="{2BA3D80E-3FC5-4AC3-A394-7CCFEE039C80}"/>
                </a:ext>
              </a:extLst>
            </p:cNvPr>
            <p:cNvSpPr txBox="1">
              <a:spLocks/>
            </p:cNvSpPr>
            <p:nvPr/>
          </p:nvSpPr>
          <p:spPr>
            <a:xfrm>
              <a:off x="2574575" y="1010022"/>
              <a:ext cx="14207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store data to memory</a:t>
              </a:r>
            </a:p>
            <a:p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before threshold</a:t>
              </a:r>
              <a:endParaRPr lang="ko-KR" altLang="en-US" sz="10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40" name="순서도: 연결자 2939">
              <a:extLst>
                <a:ext uri="{FF2B5EF4-FFF2-40B4-BE49-F238E27FC236}">
                  <a16:creationId xmlns:a16="http://schemas.microsoft.com/office/drawing/2014/main" id="{1A9A4F2B-EB19-A00B-F6BA-1CD8EF87E331}"/>
                </a:ext>
              </a:extLst>
            </p:cNvPr>
            <p:cNvSpPr>
              <a:spLocks/>
            </p:cNvSpPr>
            <p:nvPr/>
          </p:nvSpPr>
          <p:spPr>
            <a:xfrm>
              <a:off x="5928014" y="2324005"/>
              <a:ext cx="169430" cy="16943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  <a:endParaRPr lang="ko-KR" altLang="en-US" sz="10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41" name="TextBox 2940">
              <a:extLst>
                <a:ext uri="{FF2B5EF4-FFF2-40B4-BE49-F238E27FC236}">
                  <a16:creationId xmlns:a16="http://schemas.microsoft.com/office/drawing/2014/main" id="{C23172B2-A7CF-07ED-CD6C-B7EBBBFAE5AB}"/>
                </a:ext>
              </a:extLst>
            </p:cNvPr>
            <p:cNvSpPr txBox="1">
              <a:spLocks/>
            </p:cNvSpPr>
            <p:nvPr/>
          </p:nvSpPr>
          <p:spPr>
            <a:xfrm>
              <a:off x="6246203" y="2281843"/>
              <a:ext cx="16159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load data from storage</a:t>
              </a:r>
              <a:endParaRPr lang="ko-KR" altLang="en-US" sz="10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2942" name="그룹 2941">
              <a:extLst>
                <a:ext uri="{FF2B5EF4-FFF2-40B4-BE49-F238E27FC236}">
                  <a16:creationId xmlns:a16="http://schemas.microsoft.com/office/drawing/2014/main" id="{899BB454-DC16-CAE0-7A60-502BA7AC5B01}"/>
                </a:ext>
              </a:extLst>
            </p:cNvPr>
            <p:cNvGrpSpPr/>
            <p:nvPr/>
          </p:nvGrpSpPr>
          <p:grpSpPr>
            <a:xfrm>
              <a:off x="1631864" y="698306"/>
              <a:ext cx="754359" cy="560909"/>
              <a:chOff x="1631864" y="698306"/>
              <a:chExt cx="754359" cy="560909"/>
            </a:xfrm>
          </p:grpSpPr>
          <p:grpSp>
            <p:nvGrpSpPr>
              <p:cNvPr id="3050" name="그룹 3049">
                <a:extLst>
                  <a:ext uri="{FF2B5EF4-FFF2-40B4-BE49-F238E27FC236}">
                    <a16:creationId xmlns:a16="http://schemas.microsoft.com/office/drawing/2014/main" id="{86369BC2-AFB2-E474-05C4-903776A44CD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01021" y="698306"/>
                <a:ext cx="685202" cy="465486"/>
                <a:chOff x="1743680" y="733807"/>
                <a:chExt cx="685202" cy="465486"/>
              </a:xfrm>
            </p:grpSpPr>
            <p:pic>
              <p:nvPicPr>
                <p:cNvPr id="3068" name="그림 3067">
                  <a:extLst>
                    <a:ext uri="{FF2B5EF4-FFF2-40B4-BE49-F238E27FC236}">
                      <a16:creationId xmlns:a16="http://schemas.microsoft.com/office/drawing/2014/main" id="{A7A0ED06-15B9-F7CF-347E-5CF3A3FC3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43680" y="733807"/>
                  <a:ext cx="685202" cy="465486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3069" name="직선 연결선 3068">
                  <a:extLst>
                    <a:ext uri="{FF2B5EF4-FFF2-40B4-BE49-F238E27FC236}">
                      <a16:creationId xmlns:a16="http://schemas.microsoft.com/office/drawing/2014/main" id="{9B3859D9-1FBA-AF94-F696-39E9803B2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3078" y="733807"/>
                  <a:ext cx="0" cy="858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0" name="직선 연결선 3069">
                  <a:extLst>
                    <a:ext uri="{FF2B5EF4-FFF2-40B4-BE49-F238E27FC236}">
                      <a16:creationId xmlns:a16="http://schemas.microsoft.com/office/drawing/2014/main" id="{D52929E8-FE21-535C-0213-FC793A7AD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32129" y="847372"/>
                  <a:ext cx="9112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1" name="직선 연결선 3070">
                  <a:extLst>
                    <a:ext uri="{FF2B5EF4-FFF2-40B4-BE49-F238E27FC236}">
                      <a16:creationId xmlns:a16="http://schemas.microsoft.com/office/drawing/2014/main" id="{81F3C34C-8CB8-284C-EA67-A3079327F9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51578" y="733807"/>
                  <a:ext cx="0" cy="858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2" name="직선 연결선 3071">
                  <a:extLst>
                    <a:ext uri="{FF2B5EF4-FFF2-40B4-BE49-F238E27FC236}">
                      <a16:creationId xmlns:a16="http://schemas.microsoft.com/office/drawing/2014/main" id="{F8A0FABA-7593-318B-189B-1E14F349D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32129" y="1074502"/>
                  <a:ext cx="9112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3" name="직선 연결선 3072">
                  <a:extLst>
                    <a:ext uri="{FF2B5EF4-FFF2-40B4-BE49-F238E27FC236}">
                      <a16:creationId xmlns:a16="http://schemas.microsoft.com/office/drawing/2014/main" id="{4D2DF358-67E7-E88E-29CA-1C64F693C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32129" y="960937"/>
                  <a:ext cx="9112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4" name="직선 연결선 3073">
                  <a:extLst>
                    <a:ext uri="{FF2B5EF4-FFF2-40B4-BE49-F238E27FC236}">
                      <a16:creationId xmlns:a16="http://schemas.microsoft.com/office/drawing/2014/main" id="{8C414419-576A-04CD-9988-9B5A2F3B6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578" y="733807"/>
                  <a:ext cx="0" cy="858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1" name="Group 42">
                <a:extLst>
                  <a:ext uri="{FF2B5EF4-FFF2-40B4-BE49-F238E27FC236}">
                    <a16:creationId xmlns:a16="http://schemas.microsoft.com/office/drawing/2014/main" id="{F43B7E09-9196-8EE8-E0BD-D8D2430586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1864" y="778614"/>
                <a:ext cx="665188" cy="480601"/>
                <a:chOff x="1694" y="2708"/>
                <a:chExt cx="432" cy="341"/>
              </a:xfrm>
            </p:grpSpPr>
            <p:pic>
              <p:nvPicPr>
                <p:cNvPr id="3052" name="Picture 43">
                  <a:extLst>
                    <a:ext uri="{FF2B5EF4-FFF2-40B4-BE49-F238E27FC236}">
                      <a16:creationId xmlns:a16="http://schemas.microsoft.com/office/drawing/2014/main" id="{DB3A888F-41EE-0AFD-F4F6-06210F2FBC94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 rotWithShape="1">
                <a:blip r:embed="rId3">
                  <a:duotone>
                    <a:prstClr val="black"/>
                    <a:srgbClr val="00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74" t="-4398" r="-2" b="146"/>
                <a:stretch/>
              </p:blipFill>
              <p:spPr bwMode="auto">
                <a:xfrm>
                  <a:off x="1694" y="2708"/>
                  <a:ext cx="91" cy="7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3053" name="Picture 44">
                  <a:extLst>
                    <a:ext uri="{FF2B5EF4-FFF2-40B4-BE49-F238E27FC236}">
                      <a16:creationId xmlns:a16="http://schemas.microsoft.com/office/drawing/2014/main" id="{FE4B19E0-D39E-E862-3C15-287F63B20016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duotone>
                    <a:prstClr val="black"/>
                    <a:srgbClr val="00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6" y="2708"/>
                  <a:ext cx="103" cy="7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3054" name="Picture 45">
                  <a:extLst>
                    <a:ext uri="{FF2B5EF4-FFF2-40B4-BE49-F238E27FC236}">
                      <a16:creationId xmlns:a16="http://schemas.microsoft.com/office/drawing/2014/main" id="{F117636C-100C-F731-6FB4-A6147EFDAC0B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5">
                  <a:duotone>
                    <a:prstClr val="black"/>
                    <a:srgbClr val="00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9" y="2708"/>
                  <a:ext cx="103" cy="7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3055" name="Picture 46">
                  <a:extLst>
                    <a:ext uri="{FF2B5EF4-FFF2-40B4-BE49-F238E27FC236}">
                      <a16:creationId xmlns:a16="http://schemas.microsoft.com/office/drawing/2014/main" id="{CEF580D2-7C18-95F0-131B-B4CDEFD8E452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6">
                  <a:duotone>
                    <a:prstClr val="black"/>
                    <a:srgbClr val="00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3" y="2708"/>
                  <a:ext cx="103" cy="7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3056" name="Picture 47">
                  <a:extLst>
                    <a:ext uri="{FF2B5EF4-FFF2-40B4-BE49-F238E27FC236}">
                      <a16:creationId xmlns:a16="http://schemas.microsoft.com/office/drawing/2014/main" id="{0F51B539-4667-24E6-31FB-D33FE83FA496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 rotWithShape="1">
                <a:blip r:embed="rId7">
                  <a:duotone>
                    <a:prstClr val="black"/>
                    <a:srgbClr val="00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82" r="1" b="-4054"/>
                <a:stretch/>
              </p:blipFill>
              <p:spPr bwMode="auto">
                <a:xfrm>
                  <a:off x="1694" y="2795"/>
                  <a:ext cx="91" cy="7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3057" name="Picture 48">
                  <a:extLst>
                    <a:ext uri="{FF2B5EF4-FFF2-40B4-BE49-F238E27FC236}">
                      <a16:creationId xmlns:a16="http://schemas.microsoft.com/office/drawing/2014/main" id="{FC4F7C39-7FD8-316B-4938-EBB34EF36983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8">
                  <a:duotone>
                    <a:prstClr val="black"/>
                    <a:srgbClr val="00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6" y="2795"/>
                  <a:ext cx="103" cy="7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3058" name="Picture 49">
                  <a:extLst>
                    <a:ext uri="{FF2B5EF4-FFF2-40B4-BE49-F238E27FC236}">
                      <a16:creationId xmlns:a16="http://schemas.microsoft.com/office/drawing/2014/main" id="{B37849B8-CF17-6D29-4A0B-A8B0654E89C0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9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9" y="2795"/>
                  <a:ext cx="103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59" name="Picture 50">
                  <a:extLst>
                    <a:ext uri="{FF2B5EF4-FFF2-40B4-BE49-F238E27FC236}">
                      <a16:creationId xmlns:a16="http://schemas.microsoft.com/office/drawing/2014/main" id="{7AB04363-8BBA-7268-70AA-F0767C07299C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10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3" y="2795"/>
                  <a:ext cx="103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60" name="Picture 51">
                  <a:extLst>
                    <a:ext uri="{FF2B5EF4-FFF2-40B4-BE49-F238E27FC236}">
                      <a16:creationId xmlns:a16="http://schemas.microsoft.com/office/drawing/2014/main" id="{A6A43A60-851A-47B8-4D11-7991CF8AF5F2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 rotWithShape="1">
                <a:blip r:embed="rId11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650" t="-1" b="5544"/>
                <a:stretch/>
              </p:blipFill>
              <p:spPr bwMode="auto">
                <a:xfrm>
                  <a:off x="1694" y="2883"/>
                  <a:ext cx="91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61" name="Picture 52">
                  <a:extLst>
                    <a:ext uri="{FF2B5EF4-FFF2-40B4-BE49-F238E27FC236}">
                      <a16:creationId xmlns:a16="http://schemas.microsoft.com/office/drawing/2014/main" id="{9356663B-07E2-0E7F-F7DC-336D234BDD87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12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6" y="2883"/>
                  <a:ext cx="103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62" name="Picture 53">
                  <a:extLst>
                    <a:ext uri="{FF2B5EF4-FFF2-40B4-BE49-F238E27FC236}">
                      <a16:creationId xmlns:a16="http://schemas.microsoft.com/office/drawing/2014/main" id="{88BEBC28-18E6-22BE-4FDF-A1AB23E4EC58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13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9" y="2883"/>
                  <a:ext cx="103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63" name="Picture 54">
                  <a:extLst>
                    <a:ext uri="{FF2B5EF4-FFF2-40B4-BE49-F238E27FC236}">
                      <a16:creationId xmlns:a16="http://schemas.microsoft.com/office/drawing/2014/main" id="{07C23515-33C3-65EE-58D6-46BB6D952476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14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3" y="2883"/>
                  <a:ext cx="103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64" name="Picture 55">
                  <a:extLst>
                    <a:ext uri="{FF2B5EF4-FFF2-40B4-BE49-F238E27FC236}">
                      <a16:creationId xmlns:a16="http://schemas.microsoft.com/office/drawing/2014/main" id="{16A21BEE-CC36-F4FE-41FE-501D4DD11E96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 rotWithShape="1">
                <a:blip r:embed="rId15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650" b="-7130"/>
                <a:stretch/>
              </p:blipFill>
              <p:spPr bwMode="auto">
                <a:xfrm>
                  <a:off x="1694" y="2970"/>
                  <a:ext cx="91" cy="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65" name="Picture 56">
                  <a:extLst>
                    <a:ext uri="{FF2B5EF4-FFF2-40B4-BE49-F238E27FC236}">
                      <a16:creationId xmlns:a16="http://schemas.microsoft.com/office/drawing/2014/main" id="{246319E4-CB08-5D3F-CEBC-42E2365EAB07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16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6" y="2970"/>
                  <a:ext cx="103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66" name="Picture 57">
                  <a:extLst>
                    <a:ext uri="{FF2B5EF4-FFF2-40B4-BE49-F238E27FC236}">
                      <a16:creationId xmlns:a16="http://schemas.microsoft.com/office/drawing/2014/main" id="{0AD38B9F-9EEF-6404-F218-0CA56BB4F99A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17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9" y="2970"/>
                  <a:ext cx="103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67" name="Picture 58">
                  <a:extLst>
                    <a:ext uri="{FF2B5EF4-FFF2-40B4-BE49-F238E27FC236}">
                      <a16:creationId xmlns:a16="http://schemas.microsoft.com/office/drawing/2014/main" id="{C80386A3-9838-6754-06E6-99E3477907BB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18">
                  <a:duotone>
                    <a:prstClr val="black"/>
                    <a:srgbClr val="8FAADC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3" y="2970"/>
                  <a:ext cx="103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943" name="그룹 2942">
              <a:extLst>
                <a:ext uri="{FF2B5EF4-FFF2-40B4-BE49-F238E27FC236}">
                  <a16:creationId xmlns:a16="http://schemas.microsoft.com/office/drawing/2014/main" id="{FECD664C-A43A-B302-CACC-8F4580E5727A}"/>
                </a:ext>
              </a:extLst>
            </p:cNvPr>
            <p:cNvGrpSpPr/>
            <p:nvPr/>
          </p:nvGrpSpPr>
          <p:grpSpPr>
            <a:xfrm>
              <a:off x="6766310" y="1532839"/>
              <a:ext cx="419476" cy="397134"/>
              <a:chOff x="6795558" y="1613705"/>
              <a:chExt cx="360980" cy="286201"/>
            </a:xfrm>
          </p:grpSpPr>
          <p:sp>
            <p:nvSpPr>
              <p:cNvPr id="3042" name="직사각형 3041">
                <a:extLst>
                  <a:ext uri="{FF2B5EF4-FFF2-40B4-BE49-F238E27FC236}">
                    <a16:creationId xmlns:a16="http://schemas.microsoft.com/office/drawing/2014/main" id="{CD53031A-BD6E-5F20-9617-98FF775BF7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95558" y="1613705"/>
                <a:ext cx="180000" cy="7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3" name="직사각형 3042">
                <a:extLst>
                  <a:ext uri="{FF2B5EF4-FFF2-40B4-BE49-F238E27FC236}">
                    <a16:creationId xmlns:a16="http://schemas.microsoft.com/office/drawing/2014/main" id="{EB685246-29E3-DCF2-D365-3D5040CDFA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95558" y="1681930"/>
                <a:ext cx="180000" cy="7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4" name="직사각형 3043">
                <a:extLst>
                  <a:ext uri="{FF2B5EF4-FFF2-40B4-BE49-F238E27FC236}">
                    <a16:creationId xmlns:a16="http://schemas.microsoft.com/office/drawing/2014/main" id="{9DF93116-BBDC-9987-D4E6-DFFDC2EBF1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95558" y="1754124"/>
                <a:ext cx="180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5" name="직사각형 3044">
                <a:extLst>
                  <a:ext uri="{FF2B5EF4-FFF2-40B4-BE49-F238E27FC236}">
                    <a16:creationId xmlns:a16="http://schemas.microsoft.com/office/drawing/2014/main" id="{64788C79-46FC-9E5D-AB8D-9BC42403C6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6538" y="1613705"/>
                <a:ext cx="180000" cy="7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6" name="직사각형 3045">
                <a:extLst>
                  <a:ext uri="{FF2B5EF4-FFF2-40B4-BE49-F238E27FC236}">
                    <a16:creationId xmlns:a16="http://schemas.microsoft.com/office/drawing/2014/main" id="{ECA6C823-C989-AEFA-738C-8AD03174DF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95558" y="1827906"/>
                <a:ext cx="180000" cy="7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7" name="직사각형 3046">
                <a:extLst>
                  <a:ext uri="{FF2B5EF4-FFF2-40B4-BE49-F238E27FC236}">
                    <a16:creationId xmlns:a16="http://schemas.microsoft.com/office/drawing/2014/main" id="{483E3149-FAEB-BC9C-96E8-911BB86C2A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6538" y="1681930"/>
                <a:ext cx="180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8" name="직사각형 3047">
                <a:extLst>
                  <a:ext uri="{FF2B5EF4-FFF2-40B4-BE49-F238E27FC236}">
                    <a16:creationId xmlns:a16="http://schemas.microsoft.com/office/drawing/2014/main" id="{7E7F3376-4087-C494-837F-04DBAD1D1D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6538" y="1754124"/>
                <a:ext cx="180000" cy="7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9" name="직사각형 3048">
                <a:extLst>
                  <a:ext uri="{FF2B5EF4-FFF2-40B4-BE49-F238E27FC236}">
                    <a16:creationId xmlns:a16="http://schemas.microsoft.com/office/drawing/2014/main" id="{95C3F03B-E101-C0BD-D5C2-F2596700EF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6538" y="1827906"/>
                <a:ext cx="180000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44" name="TextBox 2943">
              <a:extLst>
                <a:ext uri="{FF2B5EF4-FFF2-40B4-BE49-F238E27FC236}">
                  <a16:creationId xmlns:a16="http://schemas.microsoft.com/office/drawing/2014/main" id="{97121B4D-7118-9D1C-E510-DE73BF9CDDEF}"/>
                </a:ext>
              </a:extLst>
            </p:cNvPr>
            <p:cNvSpPr txBox="1">
              <a:spLocks/>
            </p:cNvSpPr>
            <p:nvPr/>
          </p:nvSpPr>
          <p:spPr>
            <a:xfrm>
              <a:off x="6695149" y="1926132"/>
              <a:ext cx="58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batch</a:t>
              </a:r>
              <a:endParaRPr lang="ko-KR" altLang="en-US" sz="10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45" name="사각형: 둥근 모서리 2944">
              <a:extLst>
                <a:ext uri="{FF2B5EF4-FFF2-40B4-BE49-F238E27FC236}">
                  <a16:creationId xmlns:a16="http://schemas.microsoft.com/office/drawing/2014/main" id="{E4CB4AA5-9D86-A97F-8D8E-CA4A62651B7D}"/>
                </a:ext>
              </a:extLst>
            </p:cNvPr>
            <p:cNvSpPr/>
            <p:nvPr/>
          </p:nvSpPr>
          <p:spPr>
            <a:xfrm>
              <a:off x="5570656" y="1753746"/>
              <a:ext cx="282262" cy="31173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46" name="직선 화살표 연결선 2945">
              <a:extLst>
                <a:ext uri="{FF2B5EF4-FFF2-40B4-BE49-F238E27FC236}">
                  <a16:creationId xmlns:a16="http://schemas.microsoft.com/office/drawing/2014/main" id="{B269488D-9565-1BF0-51DB-272703475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3070" y="1486976"/>
              <a:ext cx="865594" cy="260657"/>
            </a:xfrm>
            <a:prstGeom prst="straightConnector1">
              <a:avLst/>
            </a:prstGeom>
            <a:ln w="9525">
              <a:solidFill>
                <a:srgbClr val="7F7F7F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7" name="순서도: 연결자 2946">
              <a:extLst>
                <a:ext uri="{FF2B5EF4-FFF2-40B4-BE49-F238E27FC236}">
                  <a16:creationId xmlns:a16="http://schemas.microsoft.com/office/drawing/2014/main" id="{5D047030-94BF-4A08-6C58-3CD3FCCC520F}"/>
                </a:ext>
              </a:extLst>
            </p:cNvPr>
            <p:cNvSpPr>
              <a:spLocks/>
            </p:cNvSpPr>
            <p:nvPr/>
          </p:nvSpPr>
          <p:spPr>
            <a:xfrm>
              <a:off x="6262180" y="1254961"/>
              <a:ext cx="169430" cy="16943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  <a:endParaRPr lang="ko-KR" altLang="en-US" sz="10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48" name="TextBox 2947">
              <a:extLst>
                <a:ext uri="{FF2B5EF4-FFF2-40B4-BE49-F238E27FC236}">
                  <a16:creationId xmlns:a16="http://schemas.microsoft.com/office/drawing/2014/main" id="{5936546B-6AC3-89F6-995F-F4CE14FC713C}"/>
                </a:ext>
              </a:extLst>
            </p:cNvPr>
            <p:cNvSpPr txBox="1">
              <a:spLocks/>
            </p:cNvSpPr>
            <p:nvPr/>
          </p:nvSpPr>
          <p:spPr>
            <a:xfrm>
              <a:off x="6378118" y="1203191"/>
              <a:ext cx="16159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shuffle data</a:t>
              </a:r>
              <a:endParaRPr lang="ko-KR" altLang="en-US" sz="10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49" name="TextBox 2948">
              <a:extLst>
                <a:ext uri="{FF2B5EF4-FFF2-40B4-BE49-F238E27FC236}">
                  <a16:creationId xmlns:a16="http://schemas.microsoft.com/office/drawing/2014/main" id="{BD39DC50-4C60-AF1E-4BD2-8D5B8CF8DB73}"/>
                </a:ext>
              </a:extLst>
            </p:cNvPr>
            <p:cNvSpPr txBox="1"/>
            <p:nvPr/>
          </p:nvSpPr>
          <p:spPr>
            <a:xfrm>
              <a:off x="7402166" y="1153365"/>
              <a:ext cx="1346264" cy="244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Training Model</a:t>
              </a:r>
              <a:endParaRPr lang="ko-KR" altLang="en-US" sz="11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50" name="타원 2949">
              <a:extLst>
                <a:ext uri="{FF2B5EF4-FFF2-40B4-BE49-F238E27FC236}">
                  <a16:creationId xmlns:a16="http://schemas.microsoft.com/office/drawing/2014/main" id="{CA421F4A-7641-53D9-4A89-AB871E4BCB05}"/>
                </a:ext>
              </a:extLst>
            </p:cNvPr>
            <p:cNvSpPr/>
            <p:nvPr/>
          </p:nvSpPr>
          <p:spPr>
            <a:xfrm rot="5400000">
              <a:off x="8279348" y="622639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1" name="타원 2950">
              <a:extLst>
                <a:ext uri="{FF2B5EF4-FFF2-40B4-BE49-F238E27FC236}">
                  <a16:creationId xmlns:a16="http://schemas.microsoft.com/office/drawing/2014/main" id="{1DF40437-859C-AFB3-5A28-D733666134F3}"/>
                </a:ext>
              </a:extLst>
            </p:cNvPr>
            <p:cNvSpPr/>
            <p:nvPr/>
          </p:nvSpPr>
          <p:spPr>
            <a:xfrm rot="5400000">
              <a:off x="8279349" y="748025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2" name="타원 2951">
              <a:extLst>
                <a:ext uri="{FF2B5EF4-FFF2-40B4-BE49-F238E27FC236}">
                  <a16:creationId xmlns:a16="http://schemas.microsoft.com/office/drawing/2014/main" id="{CA5FBF4F-679E-50AA-D2E2-9E077CD44145}"/>
                </a:ext>
              </a:extLst>
            </p:cNvPr>
            <p:cNvSpPr/>
            <p:nvPr/>
          </p:nvSpPr>
          <p:spPr>
            <a:xfrm rot="5400000">
              <a:off x="8279349" y="873412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3" name="타원 2952">
              <a:extLst>
                <a:ext uri="{FF2B5EF4-FFF2-40B4-BE49-F238E27FC236}">
                  <a16:creationId xmlns:a16="http://schemas.microsoft.com/office/drawing/2014/main" id="{64055246-8593-05CD-DE74-90060D809873}"/>
                </a:ext>
              </a:extLst>
            </p:cNvPr>
            <p:cNvSpPr/>
            <p:nvPr/>
          </p:nvSpPr>
          <p:spPr>
            <a:xfrm rot="5400000">
              <a:off x="8280748" y="998799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4" name="타원 2953">
              <a:extLst>
                <a:ext uri="{FF2B5EF4-FFF2-40B4-BE49-F238E27FC236}">
                  <a16:creationId xmlns:a16="http://schemas.microsoft.com/office/drawing/2014/main" id="{BFABD361-D316-5C46-D732-CA7C78F2B7C6}"/>
                </a:ext>
              </a:extLst>
            </p:cNvPr>
            <p:cNvSpPr/>
            <p:nvPr/>
          </p:nvSpPr>
          <p:spPr>
            <a:xfrm rot="5400000">
              <a:off x="8122689" y="564700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5" name="타원 2954">
              <a:extLst>
                <a:ext uri="{FF2B5EF4-FFF2-40B4-BE49-F238E27FC236}">
                  <a16:creationId xmlns:a16="http://schemas.microsoft.com/office/drawing/2014/main" id="{F048F8A8-2FC7-61B9-3095-685B802C5DFC}"/>
                </a:ext>
              </a:extLst>
            </p:cNvPr>
            <p:cNvSpPr/>
            <p:nvPr/>
          </p:nvSpPr>
          <p:spPr>
            <a:xfrm rot="5400000">
              <a:off x="8122689" y="690087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6" name="타원 2955">
              <a:extLst>
                <a:ext uri="{FF2B5EF4-FFF2-40B4-BE49-F238E27FC236}">
                  <a16:creationId xmlns:a16="http://schemas.microsoft.com/office/drawing/2014/main" id="{2866F164-8E7A-1B03-3127-A48084ED537E}"/>
                </a:ext>
              </a:extLst>
            </p:cNvPr>
            <p:cNvSpPr/>
            <p:nvPr/>
          </p:nvSpPr>
          <p:spPr>
            <a:xfrm rot="5400000">
              <a:off x="8122690" y="815473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7" name="타원 2956">
              <a:extLst>
                <a:ext uri="{FF2B5EF4-FFF2-40B4-BE49-F238E27FC236}">
                  <a16:creationId xmlns:a16="http://schemas.microsoft.com/office/drawing/2014/main" id="{34D80095-289D-F922-4462-04A972CFFE87}"/>
                </a:ext>
              </a:extLst>
            </p:cNvPr>
            <p:cNvSpPr/>
            <p:nvPr/>
          </p:nvSpPr>
          <p:spPr>
            <a:xfrm rot="5400000">
              <a:off x="8124089" y="940860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8" name="타원 2957">
              <a:extLst>
                <a:ext uri="{FF2B5EF4-FFF2-40B4-BE49-F238E27FC236}">
                  <a16:creationId xmlns:a16="http://schemas.microsoft.com/office/drawing/2014/main" id="{52EB9363-D9B7-D5C4-E1CF-6FC3E01F4368}"/>
                </a:ext>
              </a:extLst>
            </p:cNvPr>
            <p:cNvSpPr/>
            <p:nvPr/>
          </p:nvSpPr>
          <p:spPr>
            <a:xfrm rot="5400000">
              <a:off x="8125243" y="1066247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9" name="타원 2958">
              <a:extLst>
                <a:ext uri="{FF2B5EF4-FFF2-40B4-BE49-F238E27FC236}">
                  <a16:creationId xmlns:a16="http://schemas.microsoft.com/office/drawing/2014/main" id="{7D0D5FED-E6C2-18FB-5BD5-38FC0D12F9D0}"/>
                </a:ext>
              </a:extLst>
            </p:cNvPr>
            <p:cNvSpPr/>
            <p:nvPr/>
          </p:nvSpPr>
          <p:spPr>
            <a:xfrm rot="5400000">
              <a:off x="7925597" y="563007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0" name="타원 2959">
              <a:extLst>
                <a:ext uri="{FF2B5EF4-FFF2-40B4-BE49-F238E27FC236}">
                  <a16:creationId xmlns:a16="http://schemas.microsoft.com/office/drawing/2014/main" id="{DB5E3270-F138-1EC9-96FF-00F19C495748}"/>
                </a:ext>
              </a:extLst>
            </p:cNvPr>
            <p:cNvSpPr/>
            <p:nvPr/>
          </p:nvSpPr>
          <p:spPr>
            <a:xfrm rot="5400000">
              <a:off x="7925597" y="688394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1" name="타원 2960">
              <a:extLst>
                <a:ext uri="{FF2B5EF4-FFF2-40B4-BE49-F238E27FC236}">
                  <a16:creationId xmlns:a16="http://schemas.microsoft.com/office/drawing/2014/main" id="{E0BEF68E-6A43-2B2A-51E2-334E793B25EE}"/>
                </a:ext>
              </a:extLst>
            </p:cNvPr>
            <p:cNvSpPr/>
            <p:nvPr/>
          </p:nvSpPr>
          <p:spPr>
            <a:xfrm rot="5400000">
              <a:off x="7925598" y="813780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2" name="타원 2961">
              <a:extLst>
                <a:ext uri="{FF2B5EF4-FFF2-40B4-BE49-F238E27FC236}">
                  <a16:creationId xmlns:a16="http://schemas.microsoft.com/office/drawing/2014/main" id="{8BEDC297-4410-F5E2-C5F7-3DD467777A66}"/>
                </a:ext>
              </a:extLst>
            </p:cNvPr>
            <p:cNvSpPr/>
            <p:nvPr/>
          </p:nvSpPr>
          <p:spPr>
            <a:xfrm rot="5400000">
              <a:off x="7926997" y="939167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3" name="타원 2962">
              <a:extLst>
                <a:ext uri="{FF2B5EF4-FFF2-40B4-BE49-F238E27FC236}">
                  <a16:creationId xmlns:a16="http://schemas.microsoft.com/office/drawing/2014/main" id="{7536DDB7-0248-F731-6B85-0F99613CEA62}"/>
                </a:ext>
              </a:extLst>
            </p:cNvPr>
            <p:cNvSpPr/>
            <p:nvPr/>
          </p:nvSpPr>
          <p:spPr>
            <a:xfrm rot="5400000">
              <a:off x="7928151" y="1064554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4" name="타원 2963">
              <a:extLst>
                <a:ext uri="{FF2B5EF4-FFF2-40B4-BE49-F238E27FC236}">
                  <a16:creationId xmlns:a16="http://schemas.microsoft.com/office/drawing/2014/main" id="{A31B945E-9E43-F661-8AB2-330DC66C8DB5}"/>
                </a:ext>
              </a:extLst>
            </p:cNvPr>
            <p:cNvSpPr/>
            <p:nvPr/>
          </p:nvSpPr>
          <p:spPr>
            <a:xfrm rot="5400000">
              <a:off x="7767538" y="622639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5" name="타원 2964">
              <a:extLst>
                <a:ext uri="{FF2B5EF4-FFF2-40B4-BE49-F238E27FC236}">
                  <a16:creationId xmlns:a16="http://schemas.microsoft.com/office/drawing/2014/main" id="{11EE9B77-CE20-0BD2-BE77-F6E11E2BF370}"/>
                </a:ext>
              </a:extLst>
            </p:cNvPr>
            <p:cNvSpPr/>
            <p:nvPr/>
          </p:nvSpPr>
          <p:spPr>
            <a:xfrm rot="5400000">
              <a:off x="7767538" y="748025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6" name="타원 2965">
              <a:extLst>
                <a:ext uri="{FF2B5EF4-FFF2-40B4-BE49-F238E27FC236}">
                  <a16:creationId xmlns:a16="http://schemas.microsoft.com/office/drawing/2014/main" id="{EE6881FB-6135-DB96-8858-D64122365E65}"/>
                </a:ext>
              </a:extLst>
            </p:cNvPr>
            <p:cNvSpPr/>
            <p:nvPr/>
          </p:nvSpPr>
          <p:spPr>
            <a:xfrm rot="5400000">
              <a:off x="7767539" y="873412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7" name="타원 2966">
              <a:extLst>
                <a:ext uri="{FF2B5EF4-FFF2-40B4-BE49-F238E27FC236}">
                  <a16:creationId xmlns:a16="http://schemas.microsoft.com/office/drawing/2014/main" id="{CBB32E70-615B-9FCD-0622-520D194D48F1}"/>
                </a:ext>
              </a:extLst>
            </p:cNvPr>
            <p:cNvSpPr/>
            <p:nvPr/>
          </p:nvSpPr>
          <p:spPr>
            <a:xfrm rot="5400000">
              <a:off x="7768938" y="998799"/>
              <a:ext cx="102311" cy="966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68" name="직선 연결선 2967">
              <a:extLst>
                <a:ext uri="{FF2B5EF4-FFF2-40B4-BE49-F238E27FC236}">
                  <a16:creationId xmlns:a16="http://schemas.microsoft.com/office/drawing/2014/main" id="{C26AF95B-B010-F048-6F32-6528E82EFB4E}"/>
                </a:ext>
              </a:extLst>
            </p:cNvPr>
            <p:cNvCxnSpPr>
              <a:cxnSpLocks/>
              <a:stCxn id="2950" idx="4"/>
              <a:endCxn id="2954" idx="0"/>
            </p:cNvCxnSpPr>
            <p:nvPr/>
          </p:nvCxnSpPr>
          <p:spPr>
            <a:xfrm rot="5400000" flipH="1">
              <a:off x="8223205" y="612019"/>
              <a:ext cx="57939" cy="59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9" name="직선 연결선 2968">
              <a:extLst>
                <a:ext uri="{FF2B5EF4-FFF2-40B4-BE49-F238E27FC236}">
                  <a16:creationId xmlns:a16="http://schemas.microsoft.com/office/drawing/2014/main" id="{68010380-E4E3-EE38-FD60-107387F9D4BF}"/>
                </a:ext>
              </a:extLst>
            </p:cNvPr>
            <p:cNvCxnSpPr>
              <a:cxnSpLocks/>
              <a:stCxn id="2950" idx="4"/>
              <a:endCxn id="2955" idx="0"/>
            </p:cNvCxnSpPr>
            <p:nvPr/>
          </p:nvCxnSpPr>
          <p:spPr>
            <a:xfrm rot="5400000">
              <a:off x="8218450" y="674713"/>
              <a:ext cx="67448" cy="599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0" name="직선 연결선 2969">
              <a:extLst>
                <a:ext uri="{FF2B5EF4-FFF2-40B4-BE49-F238E27FC236}">
                  <a16:creationId xmlns:a16="http://schemas.microsoft.com/office/drawing/2014/main" id="{401463D5-E9F3-1B82-504C-2B6EAE0DC66A}"/>
                </a:ext>
              </a:extLst>
            </p:cNvPr>
            <p:cNvCxnSpPr>
              <a:cxnSpLocks/>
              <a:stCxn id="2950" idx="4"/>
              <a:endCxn id="2956" idx="0"/>
            </p:cNvCxnSpPr>
            <p:nvPr/>
          </p:nvCxnSpPr>
          <p:spPr>
            <a:xfrm rot="5400000">
              <a:off x="8155757" y="737407"/>
              <a:ext cx="192835" cy="599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1" name="직선 연결선 2970">
              <a:extLst>
                <a:ext uri="{FF2B5EF4-FFF2-40B4-BE49-F238E27FC236}">
                  <a16:creationId xmlns:a16="http://schemas.microsoft.com/office/drawing/2014/main" id="{CAA6AB2C-D8DF-FDD3-8DDB-D149322DC5D7}"/>
                </a:ext>
              </a:extLst>
            </p:cNvPr>
            <p:cNvCxnSpPr>
              <a:cxnSpLocks/>
              <a:stCxn id="2950" idx="4"/>
              <a:endCxn id="2957" idx="0"/>
            </p:cNvCxnSpPr>
            <p:nvPr/>
          </p:nvCxnSpPr>
          <p:spPr>
            <a:xfrm rot="5400000">
              <a:off x="8093764" y="800799"/>
              <a:ext cx="318221" cy="585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2" name="직선 연결선 2971">
              <a:extLst>
                <a:ext uri="{FF2B5EF4-FFF2-40B4-BE49-F238E27FC236}">
                  <a16:creationId xmlns:a16="http://schemas.microsoft.com/office/drawing/2014/main" id="{436F2D6B-7405-2795-64FD-A0DFE2A1CB7F}"/>
                </a:ext>
              </a:extLst>
            </p:cNvPr>
            <p:cNvCxnSpPr>
              <a:cxnSpLocks/>
              <a:stCxn id="2951" idx="4"/>
              <a:endCxn id="2954" idx="0"/>
            </p:cNvCxnSpPr>
            <p:nvPr/>
          </p:nvCxnSpPr>
          <p:spPr>
            <a:xfrm rot="5400000" flipH="1">
              <a:off x="8160511" y="674712"/>
              <a:ext cx="183326" cy="59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3" name="직선 연결선 2972">
              <a:extLst>
                <a:ext uri="{FF2B5EF4-FFF2-40B4-BE49-F238E27FC236}">
                  <a16:creationId xmlns:a16="http://schemas.microsoft.com/office/drawing/2014/main" id="{38D94432-3409-C82C-306C-41793197C852}"/>
                </a:ext>
              </a:extLst>
            </p:cNvPr>
            <p:cNvCxnSpPr>
              <a:cxnSpLocks/>
              <a:stCxn id="2951" idx="4"/>
              <a:endCxn id="2955" idx="0"/>
            </p:cNvCxnSpPr>
            <p:nvPr/>
          </p:nvCxnSpPr>
          <p:spPr>
            <a:xfrm rot="5400000" flipH="1">
              <a:off x="8223205" y="737406"/>
              <a:ext cx="57939" cy="59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4" name="직선 연결선 2973">
              <a:extLst>
                <a:ext uri="{FF2B5EF4-FFF2-40B4-BE49-F238E27FC236}">
                  <a16:creationId xmlns:a16="http://schemas.microsoft.com/office/drawing/2014/main" id="{334137C7-53F4-F059-627E-0F408F876B0D}"/>
                </a:ext>
              </a:extLst>
            </p:cNvPr>
            <p:cNvCxnSpPr>
              <a:cxnSpLocks/>
              <a:stCxn id="2951" idx="4"/>
              <a:endCxn id="2956" idx="0"/>
            </p:cNvCxnSpPr>
            <p:nvPr/>
          </p:nvCxnSpPr>
          <p:spPr>
            <a:xfrm rot="5400000">
              <a:off x="8218451" y="800099"/>
              <a:ext cx="67448" cy="599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5" name="직선 연결선 2974">
              <a:extLst>
                <a:ext uri="{FF2B5EF4-FFF2-40B4-BE49-F238E27FC236}">
                  <a16:creationId xmlns:a16="http://schemas.microsoft.com/office/drawing/2014/main" id="{FBD5F407-3DBF-0573-45B3-17F3CBBA3A80}"/>
                </a:ext>
              </a:extLst>
            </p:cNvPr>
            <p:cNvCxnSpPr>
              <a:cxnSpLocks/>
              <a:stCxn id="2952" idx="4"/>
              <a:endCxn id="2956" idx="0"/>
            </p:cNvCxnSpPr>
            <p:nvPr/>
          </p:nvCxnSpPr>
          <p:spPr>
            <a:xfrm rot="5400000" flipH="1">
              <a:off x="8223206" y="862793"/>
              <a:ext cx="57939" cy="59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6" name="직선 연결선 2975">
              <a:extLst>
                <a:ext uri="{FF2B5EF4-FFF2-40B4-BE49-F238E27FC236}">
                  <a16:creationId xmlns:a16="http://schemas.microsoft.com/office/drawing/2014/main" id="{9B0C9FAD-909E-86D0-85C1-1FADA0929DA0}"/>
                </a:ext>
              </a:extLst>
            </p:cNvPr>
            <p:cNvCxnSpPr>
              <a:cxnSpLocks/>
              <a:stCxn id="2951" idx="4"/>
              <a:endCxn id="2957" idx="0"/>
            </p:cNvCxnSpPr>
            <p:nvPr/>
          </p:nvCxnSpPr>
          <p:spPr>
            <a:xfrm rot="5400000">
              <a:off x="8156457" y="863492"/>
              <a:ext cx="192835" cy="585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7" name="직선 연결선 2976">
              <a:extLst>
                <a:ext uri="{FF2B5EF4-FFF2-40B4-BE49-F238E27FC236}">
                  <a16:creationId xmlns:a16="http://schemas.microsoft.com/office/drawing/2014/main" id="{85EA7D02-DE98-40AF-0416-EA4869D251C2}"/>
                </a:ext>
              </a:extLst>
            </p:cNvPr>
            <p:cNvCxnSpPr>
              <a:cxnSpLocks/>
              <a:stCxn id="2952" idx="4"/>
              <a:endCxn id="2954" idx="0"/>
            </p:cNvCxnSpPr>
            <p:nvPr/>
          </p:nvCxnSpPr>
          <p:spPr>
            <a:xfrm rot="5400000" flipH="1">
              <a:off x="8097818" y="737406"/>
              <a:ext cx="308712" cy="59981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8" name="직선 연결선 2977">
              <a:extLst>
                <a:ext uri="{FF2B5EF4-FFF2-40B4-BE49-F238E27FC236}">
                  <a16:creationId xmlns:a16="http://schemas.microsoft.com/office/drawing/2014/main" id="{6AF55044-5F6A-E1EF-F621-97B6CDF101D6}"/>
                </a:ext>
              </a:extLst>
            </p:cNvPr>
            <p:cNvCxnSpPr>
              <a:cxnSpLocks/>
              <a:stCxn id="2952" idx="4"/>
              <a:endCxn id="2955" idx="0"/>
            </p:cNvCxnSpPr>
            <p:nvPr/>
          </p:nvCxnSpPr>
          <p:spPr>
            <a:xfrm rot="5400000" flipH="1">
              <a:off x="8160512" y="800099"/>
              <a:ext cx="183326" cy="59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9" name="직선 연결선 2978">
              <a:extLst>
                <a:ext uri="{FF2B5EF4-FFF2-40B4-BE49-F238E27FC236}">
                  <a16:creationId xmlns:a16="http://schemas.microsoft.com/office/drawing/2014/main" id="{66808068-922F-D3BA-3C89-96E446F8C249}"/>
                </a:ext>
              </a:extLst>
            </p:cNvPr>
            <p:cNvCxnSpPr>
              <a:cxnSpLocks/>
              <a:stCxn id="2952" idx="4"/>
              <a:endCxn id="2956" idx="0"/>
            </p:cNvCxnSpPr>
            <p:nvPr/>
          </p:nvCxnSpPr>
          <p:spPr>
            <a:xfrm rot="5400000" flipH="1">
              <a:off x="8223206" y="862793"/>
              <a:ext cx="57939" cy="59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0" name="직선 연결선 2979">
              <a:extLst>
                <a:ext uri="{FF2B5EF4-FFF2-40B4-BE49-F238E27FC236}">
                  <a16:creationId xmlns:a16="http://schemas.microsoft.com/office/drawing/2014/main" id="{4C352135-28D4-CDDD-EF44-B872DE5C99BC}"/>
                </a:ext>
              </a:extLst>
            </p:cNvPr>
            <p:cNvCxnSpPr>
              <a:cxnSpLocks/>
              <a:stCxn id="2952" idx="4"/>
              <a:endCxn id="2957" idx="0"/>
            </p:cNvCxnSpPr>
            <p:nvPr/>
          </p:nvCxnSpPr>
          <p:spPr>
            <a:xfrm rot="5400000">
              <a:off x="8219151" y="926186"/>
              <a:ext cx="67448" cy="58581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1" name="직선 연결선 2980">
              <a:extLst>
                <a:ext uri="{FF2B5EF4-FFF2-40B4-BE49-F238E27FC236}">
                  <a16:creationId xmlns:a16="http://schemas.microsoft.com/office/drawing/2014/main" id="{0FD1A823-C3F2-BFAD-4932-DD8DF60E2016}"/>
                </a:ext>
              </a:extLst>
            </p:cNvPr>
            <p:cNvCxnSpPr>
              <a:cxnSpLocks/>
              <a:stCxn id="2952" idx="4"/>
              <a:endCxn id="2958" idx="0"/>
            </p:cNvCxnSpPr>
            <p:nvPr/>
          </p:nvCxnSpPr>
          <p:spPr>
            <a:xfrm rot="5400000">
              <a:off x="8157034" y="989456"/>
              <a:ext cx="192835" cy="5742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2" name="직선 연결선 2981">
              <a:extLst>
                <a:ext uri="{FF2B5EF4-FFF2-40B4-BE49-F238E27FC236}">
                  <a16:creationId xmlns:a16="http://schemas.microsoft.com/office/drawing/2014/main" id="{B7F48F3F-D920-828A-C97F-F8BABEF8A175}"/>
                </a:ext>
              </a:extLst>
            </p:cNvPr>
            <p:cNvCxnSpPr>
              <a:cxnSpLocks/>
              <a:stCxn id="2953" idx="4"/>
              <a:endCxn id="2955" idx="0"/>
            </p:cNvCxnSpPr>
            <p:nvPr/>
          </p:nvCxnSpPr>
          <p:spPr>
            <a:xfrm rot="5400000" flipH="1">
              <a:off x="8098518" y="862093"/>
              <a:ext cx="308712" cy="613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3" name="직선 연결선 2982">
              <a:extLst>
                <a:ext uri="{FF2B5EF4-FFF2-40B4-BE49-F238E27FC236}">
                  <a16:creationId xmlns:a16="http://schemas.microsoft.com/office/drawing/2014/main" id="{C6B40CBA-66A4-B458-68D7-061A041A86B8}"/>
                </a:ext>
              </a:extLst>
            </p:cNvPr>
            <p:cNvCxnSpPr>
              <a:cxnSpLocks/>
              <a:stCxn id="2953" idx="4"/>
              <a:endCxn id="2956" idx="0"/>
            </p:cNvCxnSpPr>
            <p:nvPr/>
          </p:nvCxnSpPr>
          <p:spPr>
            <a:xfrm rot="5400000" flipH="1">
              <a:off x="8161212" y="924787"/>
              <a:ext cx="183326" cy="613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4" name="직선 연결선 2983">
              <a:extLst>
                <a:ext uri="{FF2B5EF4-FFF2-40B4-BE49-F238E27FC236}">
                  <a16:creationId xmlns:a16="http://schemas.microsoft.com/office/drawing/2014/main" id="{C50B4B1B-BACF-E9BF-9922-0C58281B5800}"/>
                </a:ext>
              </a:extLst>
            </p:cNvPr>
            <p:cNvCxnSpPr>
              <a:cxnSpLocks/>
              <a:stCxn id="2953" idx="4"/>
              <a:endCxn id="2957" idx="0"/>
            </p:cNvCxnSpPr>
            <p:nvPr/>
          </p:nvCxnSpPr>
          <p:spPr>
            <a:xfrm rot="5400000" flipH="1">
              <a:off x="8224605" y="988179"/>
              <a:ext cx="57939" cy="59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5" name="직선 연결선 2984">
              <a:extLst>
                <a:ext uri="{FF2B5EF4-FFF2-40B4-BE49-F238E27FC236}">
                  <a16:creationId xmlns:a16="http://schemas.microsoft.com/office/drawing/2014/main" id="{5C3C90DF-FFE0-A21F-6382-C033B727368B}"/>
                </a:ext>
              </a:extLst>
            </p:cNvPr>
            <p:cNvCxnSpPr>
              <a:cxnSpLocks/>
              <a:stCxn id="2953" idx="4"/>
              <a:endCxn id="2958" idx="0"/>
            </p:cNvCxnSpPr>
            <p:nvPr/>
          </p:nvCxnSpPr>
          <p:spPr>
            <a:xfrm rot="5400000">
              <a:off x="8220427" y="1051450"/>
              <a:ext cx="67448" cy="58825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6" name="직선 연결선 2985">
              <a:extLst>
                <a:ext uri="{FF2B5EF4-FFF2-40B4-BE49-F238E27FC236}">
                  <a16:creationId xmlns:a16="http://schemas.microsoft.com/office/drawing/2014/main" id="{832CF2EE-3BC6-E275-C886-4D797A1F447B}"/>
                </a:ext>
              </a:extLst>
            </p:cNvPr>
            <p:cNvCxnSpPr>
              <a:cxnSpLocks/>
              <a:stCxn id="2954" idx="4"/>
              <a:endCxn id="2960" idx="0"/>
            </p:cNvCxnSpPr>
            <p:nvPr/>
          </p:nvCxnSpPr>
          <p:spPr>
            <a:xfrm rot="5400000">
              <a:off x="8013452" y="624681"/>
              <a:ext cx="123694" cy="100412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7" name="직선 연결선 2986">
              <a:extLst>
                <a:ext uri="{FF2B5EF4-FFF2-40B4-BE49-F238E27FC236}">
                  <a16:creationId xmlns:a16="http://schemas.microsoft.com/office/drawing/2014/main" id="{B0CC13B2-4264-5BA1-D2F0-A7B8C56366D1}"/>
                </a:ext>
              </a:extLst>
            </p:cNvPr>
            <p:cNvCxnSpPr>
              <a:cxnSpLocks/>
              <a:stCxn id="2954" idx="4"/>
              <a:endCxn id="2961" idx="0"/>
            </p:cNvCxnSpPr>
            <p:nvPr/>
          </p:nvCxnSpPr>
          <p:spPr>
            <a:xfrm rot="5400000">
              <a:off x="7950758" y="687374"/>
              <a:ext cx="249081" cy="100411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8" name="직선 연결선 2987">
              <a:extLst>
                <a:ext uri="{FF2B5EF4-FFF2-40B4-BE49-F238E27FC236}">
                  <a16:creationId xmlns:a16="http://schemas.microsoft.com/office/drawing/2014/main" id="{531C4399-1A2D-716B-31DB-AFB4257AC61E}"/>
                </a:ext>
              </a:extLst>
            </p:cNvPr>
            <p:cNvCxnSpPr>
              <a:cxnSpLocks/>
              <a:stCxn id="2954" idx="4"/>
              <a:endCxn id="2962" idx="0"/>
            </p:cNvCxnSpPr>
            <p:nvPr/>
          </p:nvCxnSpPr>
          <p:spPr>
            <a:xfrm rot="5400000">
              <a:off x="7888765" y="750767"/>
              <a:ext cx="374467" cy="99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9" name="직선 연결선 2988">
              <a:extLst>
                <a:ext uri="{FF2B5EF4-FFF2-40B4-BE49-F238E27FC236}">
                  <a16:creationId xmlns:a16="http://schemas.microsoft.com/office/drawing/2014/main" id="{6CEE4667-6093-F30D-2C61-70AE392595E4}"/>
                </a:ext>
              </a:extLst>
            </p:cNvPr>
            <p:cNvCxnSpPr>
              <a:cxnSpLocks/>
              <a:stCxn id="2954" idx="4"/>
              <a:endCxn id="2963" idx="0"/>
            </p:cNvCxnSpPr>
            <p:nvPr/>
          </p:nvCxnSpPr>
          <p:spPr>
            <a:xfrm rot="5400000">
              <a:off x="7826649" y="814038"/>
              <a:ext cx="499854" cy="97858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0" name="직선 연결선 2989">
              <a:extLst>
                <a:ext uri="{FF2B5EF4-FFF2-40B4-BE49-F238E27FC236}">
                  <a16:creationId xmlns:a16="http://schemas.microsoft.com/office/drawing/2014/main" id="{AD525EC9-5F14-25CB-8478-0CDC4299DBDE}"/>
                </a:ext>
              </a:extLst>
            </p:cNvPr>
            <p:cNvCxnSpPr>
              <a:cxnSpLocks/>
              <a:stCxn id="2955" idx="4"/>
              <a:endCxn id="2959" idx="0"/>
            </p:cNvCxnSpPr>
            <p:nvPr/>
          </p:nvCxnSpPr>
          <p:spPr>
            <a:xfrm rot="5400000" flipH="1">
              <a:off x="8011759" y="624680"/>
              <a:ext cx="127080" cy="100413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1" name="직선 연결선 2990">
              <a:extLst>
                <a:ext uri="{FF2B5EF4-FFF2-40B4-BE49-F238E27FC236}">
                  <a16:creationId xmlns:a16="http://schemas.microsoft.com/office/drawing/2014/main" id="{D15DC16E-8489-BBD4-D0DB-90D77DCA3F93}"/>
                </a:ext>
              </a:extLst>
            </p:cNvPr>
            <p:cNvCxnSpPr>
              <a:cxnSpLocks/>
              <a:stCxn id="2955" idx="4"/>
              <a:endCxn id="2961" idx="0"/>
            </p:cNvCxnSpPr>
            <p:nvPr/>
          </p:nvCxnSpPr>
          <p:spPr>
            <a:xfrm rot="5400000">
              <a:off x="8013452" y="750067"/>
              <a:ext cx="123694" cy="100412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2" name="직선 연결선 2991">
              <a:extLst>
                <a:ext uri="{FF2B5EF4-FFF2-40B4-BE49-F238E27FC236}">
                  <a16:creationId xmlns:a16="http://schemas.microsoft.com/office/drawing/2014/main" id="{99980FCA-6097-5080-4119-7643BE34AD8D}"/>
                </a:ext>
              </a:extLst>
            </p:cNvPr>
            <p:cNvCxnSpPr>
              <a:cxnSpLocks/>
              <a:stCxn id="2955" idx="4"/>
              <a:endCxn id="2962" idx="0"/>
            </p:cNvCxnSpPr>
            <p:nvPr/>
          </p:nvCxnSpPr>
          <p:spPr>
            <a:xfrm rot="5400000">
              <a:off x="7951459" y="813460"/>
              <a:ext cx="249081" cy="99013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3" name="직선 연결선 2992">
              <a:extLst>
                <a:ext uri="{FF2B5EF4-FFF2-40B4-BE49-F238E27FC236}">
                  <a16:creationId xmlns:a16="http://schemas.microsoft.com/office/drawing/2014/main" id="{4A901F25-F787-4565-2177-B8D9F0593C48}"/>
                </a:ext>
              </a:extLst>
            </p:cNvPr>
            <p:cNvCxnSpPr>
              <a:cxnSpLocks/>
              <a:stCxn id="2955" idx="4"/>
              <a:endCxn id="2963" idx="0"/>
            </p:cNvCxnSpPr>
            <p:nvPr/>
          </p:nvCxnSpPr>
          <p:spPr>
            <a:xfrm rot="5400000">
              <a:off x="7889342" y="876731"/>
              <a:ext cx="374467" cy="97858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4" name="직선 연결선 2993">
              <a:extLst>
                <a:ext uri="{FF2B5EF4-FFF2-40B4-BE49-F238E27FC236}">
                  <a16:creationId xmlns:a16="http://schemas.microsoft.com/office/drawing/2014/main" id="{68C73CC4-2845-2471-3501-CAEB42EDB0D0}"/>
                </a:ext>
              </a:extLst>
            </p:cNvPr>
            <p:cNvCxnSpPr>
              <a:cxnSpLocks/>
              <a:stCxn id="2956" idx="4"/>
              <a:endCxn id="2959" idx="0"/>
            </p:cNvCxnSpPr>
            <p:nvPr/>
          </p:nvCxnSpPr>
          <p:spPr>
            <a:xfrm rot="5400000" flipH="1">
              <a:off x="7949066" y="687373"/>
              <a:ext cx="252466" cy="100413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5" name="직선 연결선 2994">
              <a:extLst>
                <a:ext uri="{FF2B5EF4-FFF2-40B4-BE49-F238E27FC236}">
                  <a16:creationId xmlns:a16="http://schemas.microsoft.com/office/drawing/2014/main" id="{2D63E83D-E629-B4DA-5F07-290B1D4DF4B6}"/>
                </a:ext>
              </a:extLst>
            </p:cNvPr>
            <p:cNvCxnSpPr>
              <a:cxnSpLocks/>
              <a:stCxn id="2956" idx="4"/>
              <a:endCxn id="2960" idx="0"/>
            </p:cNvCxnSpPr>
            <p:nvPr/>
          </p:nvCxnSpPr>
          <p:spPr>
            <a:xfrm rot="5400000" flipH="1">
              <a:off x="8011759" y="750067"/>
              <a:ext cx="127080" cy="100413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6" name="직선 연결선 2995">
              <a:extLst>
                <a:ext uri="{FF2B5EF4-FFF2-40B4-BE49-F238E27FC236}">
                  <a16:creationId xmlns:a16="http://schemas.microsoft.com/office/drawing/2014/main" id="{575A476A-211B-5B4B-5662-1D294316698C}"/>
                </a:ext>
              </a:extLst>
            </p:cNvPr>
            <p:cNvCxnSpPr>
              <a:cxnSpLocks/>
              <a:stCxn id="2956" idx="4"/>
              <a:endCxn id="2962" idx="0"/>
            </p:cNvCxnSpPr>
            <p:nvPr/>
          </p:nvCxnSpPr>
          <p:spPr>
            <a:xfrm rot="5400000">
              <a:off x="8014152" y="876153"/>
              <a:ext cx="123694" cy="99013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7" name="직선 연결선 2996">
              <a:extLst>
                <a:ext uri="{FF2B5EF4-FFF2-40B4-BE49-F238E27FC236}">
                  <a16:creationId xmlns:a16="http://schemas.microsoft.com/office/drawing/2014/main" id="{34BA0FC0-A677-93CE-20BB-FD5F518CB5AA}"/>
                </a:ext>
              </a:extLst>
            </p:cNvPr>
            <p:cNvCxnSpPr>
              <a:cxnSpLocks/>
              <a:stCxn id="2956" idx="4"/>
              <a:endCxn id="2963" idx="0"/>
            </p:cNvCxnSpPr>
            <p:nvPr/>
          </p:nvCxnSpPr>
          <p:spPr>
            <a:xfrm rot="5400000">
              <a:off x="7952036" y="939424"/>
              <a:ext cx="249081" cy="9785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8" name="직선 연결선 2997">
              <a:extLst>
                <a:ext uri="{FF2B5EF4-FFF2-40B4-BE49-F238E27FC236}">
                  <a16:creationId xmlns:a16="http://schemas.microsoft.com/office/drawing/2014/main" id="{1D0DF7B1-DD97-17E4-677B-FE785646F97B}"/>
                </a:ext>
              </a:extLst>
            </p:cNvPr>
            <p:cNvCxnSpPr>
              <a:cxnSpLocks/>
              <a:stCxn id="2957" idx="4"/>
              <a:endCxn id="2959" idx="0"/>
            </p:cNvCxnSpPr>
            <p:nvPr/>
          </p:nvCxnSpPr>
          <p:spPr>
            <a:xfrm rot="5400000" flipH="1">
              <a:off x="7887072" y="749367"/>
              <a:ext cx="377853" cy="101812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9" name="직선 연결선 2998">
              <a:extLst>
                <a:ext uri="{FF2B5EF4-FFF2-40B4-BE49-F238E27FC236}">
                  <a16:creationId xmlns:a16="http://schemas.microsoft.com/office/drawing/2014/main" id="{436195E9-45DD-890E-7DF6-A5A0F040DCE9}"/>
                </a:ext>
              </a:extLst>
            </p:cNvPr>
            <p:cNvCxnSpPr>
              <a:cxnSpLocks/>
              <a:stCxn id="2957" idx="4"/>
              <a:endCxn id="2960" idx="0"/>
            </p:cNvCxnSpPr>
            <p:nvPr/>
          </p:nvCxnSpPr>
          <p:spPr>
            <a:xfrm rot="5400000" flipH="1">
              <a:off x="7949766" y="812061"/>
              <a:ext cx="252466" cy="101812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0" name="직선 연결선 2999">
              <a:extLst>
                <a:ext uri="{FF2B5EF4-FFF2-40B4-BE49-F238E27FC236}">
                  <a16:creationId xmlns:a16="http://schemas.microsoft.com/office/drawing/2014/main" id="{8FA82FE2-6114-75AA-953B-D6ED50790C14}"/>
                </a:ext>
              </a:extLst>
            </p:cNvPr>
            <p:cNvCxnSpPr>
              <a:cxnSpLocks/>
              <a:stCxn id="2957" idx="4"/>
              <a:endCxn id="2961" idx="0"/>
            </p:cNvCxnSpPr>
            <p:nvPr/>
          </p:nvCxnSpPr>
          <p:spPr>
            <a:xfrm rot="5400000" flipH="1">
              <a:off x="8012459" y="874754"/>
              <a:ext cx="127080" cy="101811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1" name="직선 연결선 3000">
              <a:extLst>
                <a:ext uri="{FF2B5EF4-FFF2-40B4-BE49-F238E27FC236}">
                  <a16:creationId xmlns:a16="http://schemas.microsoft.com/office/drawing/2014/main" id="{F2B76163-9EAA-F500-AB89-01762ECE0A8D}"/>
                </a:ext>
              </a:extLst>
            </p:cNvPr>
            <p:cNvCxnSpPr>
              <a:cxnSpLocks/>
              <a:stCxn id="2957" idx="4"/>
              <a:endCxn id="2963" idx="0"/>
            </p:cNvCxnSpPr>
            <p:nvPr/>
          </p:nvCxnSpPr>
          <p:spPr>
            <a:xfrm rot="5400000">
              <a:off x="8015429" y="1001418"/>
              <a:ext cx="123694" cy="99258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2" name="직선 연결선 3001">
              <a:extLst>
                <a:ext uri="{FF2B5EF4-FFF2-40B4-BE49-F238E27FC236}">
                  <a16:creationId xmlns:a16="http://schemas.microsoft.com/office/drawing/2014/main" id="{748A9156-B8F6-6531-7251-6DA3E546724A}"/>
                </a:ext>
              </a:extLst>
            </p:cNvPr>
            <p:cNvCxnSpPr>
              <a:cxnSpLocks/>
              <a:stCxn id="2958" idx="4"/>
              <a:endCxn id="2959" idx="0"/>
            </p:cNvCxnSpPr>
            <p:nvPr/>
          </p:nvCxnSpPr>
          <p:spPr>
            <a:xfrm rot="5400000" flipH="1">
              <a:off x="7824956" y="811483"/>
              <a:ext cx="503240" cy="102967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3" name="직선 연결선 3002">
              <a:extLst>
                <a:ext uri="{FF2B5EF4-FFF2-40B4-BE49-F238E27FC236}">
                  <a16:creationId xmlns:a16="http://schemas.microsoft.com/office/drawing/2014/main" id="{4FF58FC5-81A7-52EC-8CBD-9EA600240CA2}"/>
                </a:ext>
              </a:extLst>
            </p:cNvPr>
            <p:cNvCxnSpPr>
              <a:cxnSpLocks/>
              <a:stCxn id="2958" idx="4"/>
              <a:endCxn id="2960" idx="0"/>
            </p:cNvCxnSpPr>
            <p:nvPr/>
          </p:nvCxnSpPr>
          <p:spPr>
            <a:xfrm rot="5400000" flipH="1">
              <a:off x="7887649" y="874177"/>
              <a:ext cx="377853" cy="10296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4" name="직선 연결선 3003">
              <a:extLst>
                <a:ext uri="{FF2B5EF4-FFF2-40B4-BE49-F238E27FC236}">
                  <a16:creationId xmlns:a16="http://schemas.microsoft.com/office/drawing/2014/main" id="{F8BF6F24-B8CD-BD20-2BAC-AEA0DFBE35BB}"/>
                </a:ext>
              </a:extLst>
            </p:cNvPr>
            <p:cNvCxnSpPr>
              <a:cxnSpLocks/>
              <a:stCxn id="2958" idx="4"/>
              <a:endCxn id="2961" idx="0"/>
            </p:cNvCxnSpPr>
            <p:nvPr/>
          </p:nvCxnSpPr>
          <p:spPr>
            <a:xfrm rot="5400000" flipH="1">
              <a:off x="7950343" y="936871"/>
              <a:ext cx="252466" cy="10296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5" name="직선 연결선 3004">
              <a:extLst>
                <a:ext uri="{FF2B5EF4-FFF2-40B4-BE49-F238E27FC236}">
                  <a16:creationId xmlns:a16="http://schemas.microsoft.com/office/drawing/2014/main" id="{AC70314D-C7D1-4760-870D-E9A9F981F4A9}"/>
                </a:ext>
              </a:extLst>
            </p:cNvPr>
            <p:cNvCxnSpPr>
              <a:cxnSpLocks/>
              <a:stCxn id="2958" idx="4"/>
              <a:endCxn id="2962" idx="0"/>
            </p:cNvCxnSpPr>
            <p:nvPr/>
          </p:nvCxnSpPr>
          <p:spPr>
            <a:xfrm rot="5400000" flipH="1">
              <a:off x="8013736" y="1000264"/>
              <a:ext cx="127080" cy="101567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6" name="직선 연결선 3005">
              <a:extLst>
                <a:ext uri="{FF2B5EF4-FFF2-40B4-BE49-F238E27FC236}">
                  <a16:creationId xmlns:a16="http://schemas.microsoft.com/office/drawing/2014/main" id="{B30F8625-77EE-F3BE-8514-791DF2573AFA}"/>
                </a:ext>
              </a:extLst>
            </p:cNvPr>
            <p:cNvCxnSpPr>
              <a:cxnSpLocks/>
              <a:stCxn id="2959" idx="4"/>
              <a:endCxn id="2964" idx="0"/>
            </p:cNvCxnSpPr>
            <p:nvPr/>
          </p:nvCxnSpPr>
          <p:spPr>
            <a:xfrm rot="5400000">
              <a:off x="7867907" y="610473"/>
              <a:ext cx="59632" cy="613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7" name="직선 연결선 3006">
              <a:extLst>
                <a:ext uri="{FF2B5EF4-FFF2-40B4-BE49-F238E27FC236}">
                  <a16:creationId xmlns:a16="http://schemas.microsoft.com/office/drawing/2014/main" id="{0B19D419-C16C-55CC-80F1-AFADD8998AC3}"/>
                </a:ext>
              </a:extLst>
            </p:cNvPr>
            <p:cNvCxnSpPr>
              <a:cxnSpLocks/>
              <a:stCxn id="2959" idx="4"/>
              <a:endCxn id="2965" idx="0"/>
            </p:cNvCxnSpPr>
            <p:nvPr/>
          </p:nvCxnSpPr>
          <p:spPr>
            <a:xfrm rot="5400000">
              <a:off x="7805214" y="673166"/>
              <a:ext cx="185018" cy="613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8" name="직선 연결선 3007">
              <a:extLst>
                <a:ext uri="{FF2B5EF4-FFF2-40B4-BE49-F238E27FC236}">
                  <a16:creationId xmlns:a16="http://schemas.microsoft.com/office/drawing/2014/main" id="{58E56D90-B642-24A8-61A0-BE26D8502F33}"/>
                </a:ext>
              </a:extLst>
            </p:cNvPr>
            <p:cNvCxnSpPr>
              <a:cxnSpLocks/>
              <a:stCxn id="2959" idx="4"/>
              <a:endCxn id="2966" idx="0"/>
            </p:cNvCxnSpPr>
            <p:nvPr/>
          </p:nvCxnSpPr>
          <p:spPr>
            <a:xfrm rot="5400000">
              <a:off x="7742521" y="735860"/>
              <a:ext cx="310405" cy="61378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9" name="직선 연결선 3008">
              <a:extLst>
                <a:ext uri="{FF2B5EF4-FFF2-40B4-BE49-F238E27FC236}">
                  <a16:creationId xmlns:a16="http://schemas.microsoft.com/office/drawing/2014/main" id="{C815BDA8-157F-1D09-CC08-7007888F4977}"/>
                </a:ext>
              </a:extLst>
            </p:cNvPr>
            <p:cNvCxnSpPr>
              <a:cxnSpLocks/>
              <a:stCxn id="2960" idx="4"/>
              <a:endCxn id="2964" idx="0"/>
            </p:cNvCxnSpPr>
            <p:nvPr/>
          </p:nvCxnSpPr>
          <p:spPr>
            <a:xfrm rot="5400000" flipH="1">
              <a:off x="7864846" y="673166"/>
              <a:ext cx="65755" cy="61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0" name="직선 연결선 3009">
              <a:extLst>
                <a:ext uri="{FF2B5EF4-FFF2-40B4-BE49-F238E27FC236}">
                  <a16:creationId xmlns:a16="http://schemas.microsoft.com/office/drawing/2014/main" id="{8743EC61-4368-63C3-1141-68317D6C53BA}"/>
                </a:ext>
              </a:extLst>
            </p:cNvPr>
            <p:cNvCxnSpPr>
              <a:cxnSpLocks/>
              <a:stCxn id="2960" idx="4"/>
              <a:endCxn id="2965" idx="0"/>
            </p:cNvCxnSpPr>
            <p:nvPr/>
          </p:nvCxnSpPr>
          <p:spPr>
            <a:xfrm rot="5400000">
              <a:off x="7867908" y="735860"/>
              <a:ext cx="59632" cy="613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1" name="직선 연결선 3010">
              <a:extLst>
                <a:ext uri="{FF2B5EF4-FFF2-40B4-BE49-F238E27FC236}">
                  <a16:creationId xmlns:a16="http://schemas.microsoft.com/office/drawing/2014/main" id="{C731531D-D1F6-49B5-9FC8-7553F55AFFA1}"/>
                </a:ext>
              </a:extLst>
            </p:cNvPr>
            <p:cNvCxnSpPr>
              <a:cxnSpLocks/>
              <a:stCxn id="2960" idx="4"/>
              <a:endCxn id="2966" idx="0"/>
            </p:cNvCxnSpPr>
            <p:nvPr/>
          </p:nvCxnSpPr>
          <p:spPr>
            <a:xfrm rot="5400000">
              <a:off x="7805214" y="798553"/>
              <a:ext cx="185018" cy="613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2" name="직선 연결선 3011">
              <a:extLst>
                <a:ext uri="{FF2B5EF4-FFF2-40B4-BE49-F238E27FC236}">
                  <a16:creationId xmlns:a16="http://schemas.microsoft.com/office/drawing/2014/main" id="{B043252F-326D-E7AF-4BF0-73194111DE6A}"/>
                </a:ext>
              </a:extLst>
            </p:cNvPr>
            <p:cNvCxnSpPr>
              <a:cxnSpLocks/>
              <a:stCxn id="2960" idx="4"/>
              <a:endCxn id="2967" idx="0"/>
            </p:cNvCxnSpPr>
            <p:nvPr/>
          </p:nvCxnSpPr>
          <p:spPr>
            <a:xfrm rot="5400000">
              <a:off x="7743221" y="861946"/>
              <a:ext cx="310405" cy="59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3" name="직선 연결선 3012">
              <a:extLst>
                <a:ext uri="{FF2B5EF4-FFF2-40B4-BE49-F238E27FC236}">
                  <a16:creationId xmlns:a16="http://schemas.microsoft.com/office/drawing/2014/main" id="{A6775B4F-2EBE-9A24-BD3C-8E1CB50AA1A7}"/>
                </a:ext>
              </a:extLst>
            </p:cNvPr>
            <p:cNvCxnSpPr>
              <a:cxnSpLocks/>
              <a:stCxn id="2961" idx="4"/>
              <a:endCxn id="2964" idx="0"/>
            </p:cNvCxnSpPr>
            <p:nvPr/>
          </p:nvCxnSpPr>
          <p:spPr>
            <a:xfrm rot="5400000" flipH="1">
              <a:off x="7802153" y="735859"/>
              <a:ext cx="191142" cy="61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4" name="직선 연결선 3013">
              <a:extLst>
                <a:ext uri="{FF2B5EF4-FFF2-40B4-BE49-F238E27FC236}">
                  <a16:creationId xmlns:a16="http://schemas.microsoft.com/office/drawing/2014/main" id="{9BD30025-D790-BF2F-B823-FA613E6FC04A}"/>
                </a:ext>
              </a:extLst>
            </p:cNvPr>
            <p:cNvCxnSpPr>
              <a:cxnSpLocks/>
              <a:stCxn id="2961" idx="4"/>
              <a:endCxn id="2965" idx="0"/>
            </p:cNvCxnSpPr>
            <p:nvPr/>
          </p:nvCxnSpPr>
          <p:spPr>
            <a:xfrm rot="5400000" flipH="1">
              <a:off x="7864846" y="798553"/>
              <a:ext cx="65755" cy="61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5" name="직선 연결선 3014">
              <a:extLst>
                <a:ext uri="{FF2B5EF4-FFF2-40B4-BE49-F238E27FC236}">
                  <a16:creationId xmlns:a16="http://schemas.microsoft.com/office/drawing/2014/main" id="{BFDEFE0C-D81F-5F38-6964-87AF1BF79391}"/>
                </a:ext>
              </a:extLst>
            </p:cNvPr>
            <p:cNvCxnSpPr>
              <a:cxnSpLocks/>
              <a:stCxn id="2961" idx="4"/>
              <a:endCxn id="2966" idx="0"/>
            </p:cNvCxnSpPr>
            <p:nvPr/>
          </p:nvCxnSpPr>
          <p:spPr>
            <a:xfrm rot="5400000">
              <a:off x="7867908" y="861247"/>
              <a:ext cx="59632" cy="613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6" name="직선 연결선 3015">
              <a:extLst>
                <a:ext uri="{FF2B5EF4-FFF2-40B4-BE49-F238E27FC236}">
                  <a16:creationId xmlns:a16="http://schemas.microsoft.com/office/drawing/2014/main" id="{B76CFE19-2144-E3FB-8E62-D719134FCBE3}"/>
                </a:ext>
              </a:extLst>
            </p:cNvPr>
            <p:cNvCxnSpPr>
              <a:cxnSpLocks/>
              <a:stCxn id="2961" idx="4"/>
              <a:endCxn id="2967" idx="0"/>
            </p:cNvCxnSpPr>
            <p:nvPr/>
          </p:nvCxnSpPr>
          <p:spPr>
            <a:xfrm rot="5400000">
              <a:off x="7805914" y="924639"/>
              <a:ext cx="185018" cy="5998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7" name="직선 연결선 3016">
              <a:extLst>
                <a:ext uri="{FF2B5EF4-FFF2-40B4-BE49-F238E27FC236}">
                  <a16:creationId xmlns:a16="http://schemas.microsoft.com/office/drawing/2014/main" id="{45083995-D8FB-A992-47F8-71E21EBF1C74}"/>
                </a:ext>
              </a:extLst>
            </p:cNvPr>
            <p:cNvCxnSpPr>
              <a:cxnSpLocks/>
              <a:stCxn id="2962" idx="4"/>
              <a:endCxn id="2964" idx="0"/>
            </p:cNvCxnSpPr>
            <p:nvPr/>
          </p:nvCxnSpPr>
          <p:spPr>
            <a:xfrm rot="5400000" flipH="1">
              <a:off x="7740159" y="797853"/>
              <a:ext cx="316528" cy="627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8" name="직선 연결선 3017">
              <a:extLst>
                <a:ext uri="{FF2B5EF4-FFF2-40B4-BE49-F238E27FC236}">
                  <a16:creationId xmlns:a16="http://schemas.microsoft.com/office/drawing/2014/main" id="{0958F247-50A7-0DE6-5FBD-8CD78248BBE2}"/>
                </a:ext>
              </a:extLst>
            </p:cNvPr>
            <p:cNvCxnSpPr>
              <a:cxnSpLocks/>
              <a:stCxn id="2962" idx="4"/>
              <a:endCxn id="2965" idx="0"/>
            </p:cNvCxnSpPr>
            <p:nvPr/>
          </p:nvCxnSpPr>
          <p:spPr>
            <a:xfrm rot="5400000" flipH="1">
              <a:off x="7802852" y="860546"/>
              <a:ext cx="191142" cy="627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9" name="직선 연결선 3018">
              <a:extLst>
                <a:ext uri="{FF2B5EF4-FFF2-40B4-BE49-F238E27FC236}">
                  <a16:creationId xmlns:a16="http://schemas.microsoft.com/office/drawing/2014/main" id="{799CFC34-9CC5-DEA5-C7B7-DD79442B531E}"/>
                </a:ext>
              </a:extLst>
            </p:cNvPr>
            <p:cNvCxnSpPr>
              <a:cxnSpLocks/>
              <a:stCxn id="2962" idx="4"/>
              <a:endCxn id="2966" idx="0"/>
            </p:cNvCxnSpPr>
            <p:nvPr/>
          </p:nvCxnSpPr>
          <p:spPr>
            <a:xfrm rot="5400000" flipH="1">
              <a:off x="7865546" y="923240"/>
              <a:ext cx="65755" cy="62778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0" name="직선 연결선 3019">
              <a:extLst>
                <a:ext uri="{FF2B5EF4-FFF2-40B4-BE49-F238E27FC236}">
                  <a16:creationId xmlns:a16="http://schemas.microsoft.com/office/drawing/2014/main" id="{6452B2C9-71D9-B4CD-5676-062977E00F29}"/>
                </a:ext>
              </a:extLst>
            </p:cNvPr>
            <p:cNvCxnSpPr>
              <a:cxnSpLocks/>
              <a:stCxn id="2962" idx="4"/>
              <a:endCxn id="2967" idx="0"/>
            </p:cNvCxnSpPr>
            <p:nvPr/>
          </p:nvCxnSpPr>
          <p:spPr>
            <a:xfrm rot="5400000">
              <a:off x="7869307" y="986633"/>
              <a:ext cx="59632" cy="6137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1" name="직선 연결선 3020">
              <a:extLst>
                <a:ext uri="{FF2B5EF4-FFF2-40B4-BE49-F238E27FC236}">
                  <a16:creationId xmlns:a16="http://schemas.microsoft.com/office/drawing/2014/main" id="{72F3ECA5-8362-DBCB-51E4-1FC9C914283D}"/>
                </a:ext>
              </a:extLst>
            </p:cNvPr>
            <p:cNvCxnSpPr>
              <a:cxnSpLocks/>
              <a:stCxn id="2963" idx="4"/>
              <a:endCxn id="2965" idx="0"/>
            </p:cNvCxnSpPr>
            <p:nvPr/>
          </p:nvCxnSpPr>
          <p:spPr>
            <a:xfrm rot="5400000" flipH="1">
              <a:off x="7740736" y="922663"/>
              <a:ext cx="316528" cy="63933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2" name="직선 연결선 3021">
              <a:extLst>
                <a:ext uri="{FF2B5EF4-FFF2-40B4-BE49-F238E27FC236}">
                  <a16:creationId xmlns:a16="http://schemas.microsoft.com/office/drawing/2014/main" id="{CE23CCCD-D73B-CD1F-22A0-3B4E45DAC66D}"/>
                </a:ext>
              </a:extLst>
            </p:cNvPr>
            <p:cNvCxnSpPr>
              <a:cxnSpLocks/>
              <a:stCxn id="2963" idx="4"/>
              <a:endCxn id="2966" idx="0"/>
            </p:cNvCxnSpPr>
            <p:nvPr/>
          </p:nvCxnSpPr>
          <p:spPr>
            <a:xfrm rot="5400000" flipH="1">
              <a:off x="7803430" y="985356"/>
              <a:ext cx="191142" cy="63933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3" name="직선 연결선 3022">
              <a:extLst>
                <a:ext uri="{FF2B5EF4-FFF2-40B4-BE49-F238E27FC236}">
                  <a16:creationId xmlns:a16="http://schemas.microsoft.com/office/drawing/2014/main" id="{382B6990-9081-5C00-0DDB-1828674B736E}"/>
                </a:ext>
              </a:extLst>
            </p:cNvPr>
            <p:cNvCxnSpPr>
              <a:cxnSpLocks/>
              <a:stCxn id="2963" idx="4"/>
              <a:endCxn id="2967" idx="0"/>
            </p:cNvCxnSpPr>
            <p:nvPr/>
          </p:nvCxnSpPr>
          <p:spPr>
            <a:xfrm rot="5400000" flipH="1">
              <a:off x="7866823" y="1048749"/>
              <a:ext cx="65755" cy="62534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4" name="직사각형 3023">
              <a:extLst>
                <a:ext uri="{FF2B5EF4-FFF2-40B4-BE49-F238E27FC236}">
                  <a16:creationId xmlns:a16="http://schemas.microsoft.com/office/drawing/2014/main" id="{22ECAF6D-9FE0-3859-5DCC-1396BE24B99E}"/>
                </a:ext>
              </a:extLst>
            </p:cNvPr>
            <p:cNvSpPr/>
            <p:nvPr/>
          </p:nvSpPr>
          <p:spPr>
            <a:xfrm>
              <a:off x="7695644" y="737910"/>
              <a:ext cx="759308" cy="2333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altLang="ko-KR" sz="1200" i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  <a:r>
                <a:rPr lang="en-US" altLang="ko-KR" sz="1200" i="1" dirty="0" err="1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tflite</a:t>
              </a:r>
              <a:endParaRPr lang="en-US" altLang="ko-KR" sz="1200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3025" name="연결선: 구부러짐 3024">
              <a:extLst>
                <a:ext uri="{FF2B5EF4-FFF2-40B4-BE49-F238E27FC236}">
                  <a16:creationId xmlns:a16="http://schemas.microsoft.com/office/drawing/2014/main" id="{E0540744-7295-5428-E4E0-F6BFEACC051E}"/>
                </a:ext>
              </a:extLst>
            </p:cNvPr>
            <p:cNvCxnSpPr>
              <a:cxnSpLocks/>
              <a:stCxn id="3026" idx="3"/>
              <a:endCxn id="3024" idx="1"/>
            </p:cNvCxnSpPr>
            <p:nvPr/>
          </p:nvCxnSpPr>
          <p:spPr>
            <a:xfrm flipV="1">
              <a:off x="7266689" y="854561"/>
              <a:ext cx="428955" cy="8709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6" name="사각형: 둥근 모서리 3025">
              <a:extLst>
                <a:ext uri="{FF2B5EF4-FFF2-40B4-BE49-F238E27FC236}">
                  <a16:creationId xmlns:a16="http://schemas.microsoft.com/office/drawing/2014/main" id="{6B62CAC4-DE01-283E-F028-412EFAC0F8E3}"/>
                </a:ext>
              </a:extLst>
            </p:cNvPr>
            <p:cNvSpPr/>
            <p:nvPr/>
          </p:nvSpPr>
          <p:spPr>
            <a:xfrm>
              <a:off x="6684435" y="1471685"/>
              <a:ext cx="582254" cy="507674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7" name="순서도: 연결자 3026">
              <a:extLst>
                <a:ext uri="{FF2B5EF4-FFF2-40B4-BE49-F238E27FC236}">
                  <a16:creationId xmlns:a16="http://schemas.microsoft.com/office/drawing/2014/main" id="{A8346FF7-ECCB-6B1F-37E9-01FF8DF4E7FC}"/>
                </a:ext>
              </a:extLst>
            </p:cNvPr>
            <p:cNvSpPr>
              <a:spLocks/>
            </p:cNvSpPr>
            <p:nvPr/>
          </p:nvSpPr>
          <p:spPr>
            <a:xfrm>
              <a:off x="6935178" y="851463"/>
              <a:ext cx="169430" cy="16943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  <a:endParaRPr lang="ko-KR" altLang="en-US" sz="10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28" name="TextBox 3027">
              <a:extLst>
                <a:ext uri="{FF2B5EF4-FFF2-40B4-BE49-F238E27FC236}">
                  <a16:creationId xmlns:a16="http://schemas.microsoft.com/office/drawing/2014/main" id="{5DD56D45-6952-A469-1BD2-D2C39182D880}"/>
                </a:ext>
              </a:extLst>
            </p:cNvPr>
            <p:cNvSpPr txBox="1">
              <a:spLocks/>
            </p:cNvSpPr>
            <p:nvPr/>
          </p:nvSpPr>
          <p:spPr>
            <a:xfrm>
              <a:off x="7051117" y="799693"/>
              <a:ext cx="6225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train</a:t>
              </a:r>
              <a:endParaRPr lang="ko-KR" altLang="en-US" sz="10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29" name="순서도: 연결자 3028">
              <a:extLst>
                <a:ext uri="{FF2B5EF4-FFF2-40B4-BE49-F238E27FC236}">
                  <a16:creationId xmlns:a16="http://schemas.microsoft.com/office/drawing/2014/main" id="{48BEF64F-9316-9B4B-D397-6A655C521F7D}"/>
                </a:ext>
              </a:extLst>
            </p:cNvPr>
            <p:cNvSpPr>
              <a:spLocks/>
            </p:cNvSpPr>
            <p:nvPr/>
          </p:nvSpPr>
          <p:spPr>
            <a:xfrm>
              <a:off x="7878234" y="1728512"/>
              <a:ext cx="169430" cy="16943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  <a:endParaRPr lang="ko-KR" altLang="en-US" sz="10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30" name="TextBox 3029">
              <a:extLst>
                <a:ext uri="{FF2B5EF4-FFF2-40B4-BE49-F238E27FC236}">
                  <a16:creationId xmlns:a16="http://schemas.microsoft.com/office/drawing/2014/main" id="{792966B8-DF97-7BE2-C77D-76DB63388AEA}"/>
                </a:ext>
              </a:extLst>
            </p:cNvPr>
            <p:cNvSpPr txBox="1">
              <a:spLocks/>
            </p:cNvSpPr>
            <p:nvPr/>
          </p:nvSpPr>
          <p:spPr>
            <a:xfrm>
              <a:off x="7994502" y="1690023"/>
              <a:ext cx="2157204" cy="22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clear memory &amp; repeat         ~  </a:t>
              </a:r>
              <a:endParaRPr lang="ko-KR" altLang="en-US" sz="10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3031" name="그래픽 23" descr="이미지 윤곽선">
              <a:extLst>
                <a:ext uri="{FF2B5EF4-FFF2-40B4-BE49-F238E27FC236}">
                  <a16:creationId xmlns:a16="http://schemas.microsoft.com/office/drawing/2014/main" id="{41B8896D-8865-3B1C-6F55-61E6BB8200A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15232" y="2838102"/>
              <a:ext cx="765953" cy="579618"/>
              <a:chOff x="337501" y="813192"/>
              <a:chExt cx="587530" cy="465972"/>
            </a:xfrm>
            <a:solidFill>
              <a:srgbClr val="000000"/>
            </a:solidFill>
          </p:grpSpPr>
          <p:sp>
            <p:nvSpPr>
              <p:cNvPr id="3039" name="자유형: 도형 3038">
                <a:extLst>
                  <a:ext uri="{FF2B5EF4-FFF2-40B4-BE49-F238E27FC236}">
                    <a16:creationId xmlns:a16="http://schemas.microsoft.com/office/drawing/2014/main" id="{3CA5B3E1-C748-1330-851D-CC7A22D7757C}"/>
                  </a:ext>
                </a:extLst>
              </p:cNvPr>
              <p:cNvSpPr/>
              <p:nvPr/>
            </p:nvSpPr>
            <p:spPr>
              <a:xfrm>
                <a:off x="384310" y="961763"/>
                <a:ext cx="412410" cy="249869"/>
              </a:xfrm>
              <a:custGeom>
                <a:avLst/>
                <a:gdLst>
                  <a:gd name="connsiteX0" fmla="*/ 7218 w 412410"/>
                  <a:gd name="connsiteY0" fmla="*/ 249869 h 249869"/>
                  <a:gd name="connsiteX1" fmla="*/ 405657 w 412410"/>
                  <a:gd name="connsiteY1" fmla="*/ 249869 h 249869"/>
                  <a:gd name="connsiteX2" fmla="*/ 412411 w 412410"/>
                  <a:gd name="connsiteY2" fmla="*/ 243116 h 249869"/>
                  <a:gd name="connsiteX3" fmla="*/ 411735 w 412410"/>
                  <a:gd name="connsiteY3" fmla="*/ 239739 h 249869"/>
                  <a:gd name="connsiteX4" fmla="*/ 317190 w 412410"/>
                  <a:gd name="connsiteY4" fmla="*/ 77662 h 249869"/>
                  <a:gd name="connsiteX5" fmla="*/ 311112 w 412410"/>
                  <a:gd name="connsiteY5" fmla="*/ 74285 h 249869"/>
                  <a:gd name="connsiteX6" fmla="*/ 311112 w 412410"/>
                  <a:gd name="connsiteY6" fmla="*/ 74285 h 249869"/>
                  <a:gd name="connsiteX7" fmla="*/ 305034 w 412410"/>
                  <a:gd name="connsiteY7" fmla="*/ 77662 h 249869"/>
                  <a:gd name="connsiteX8" fmla="*/ 262489 w 412410"/>
                  <a:gd name="connsiteY8" fmla="*/ 156675 h 249869"/>
                  <a:gd name="connsiteX9" fmla="*/ 161191 w 412410"/>
                  <a:gd name="connsiteY9" fmla="*/ 2701 h 249869"/>
                  <a:gd name="connsiteX10" fmla="*/ 155788 w 412410"/>
                  <a:gd name="connsiteY10" fmla="*/ 0 h 249869"/>
                  <a:gd name="connsiteX11" fmla="*/ 155788 w 412410"/>
                  <a:gd name="connsiteY11" fmla="*/ 0 h 249869"/>
                  <a:gd name="connsiteX12" fmla="*/ 150386 w 412410"/>
                  <a:gd name="connsiteY12" fmla="*/ 3377 h 249869"/>
                  <a:gd name="connsiteX13" fmla="*/ 70022 w 412410"/>
                  <a:gd name="connsiteY13" fmla="*/ 130337 h 249869"/>
                  <a:gd name="connsiteX14" fmla="*/ 67996 w 412410"/>
                  <a:gd name="connsiteY14" fmla="*/ 133038 h 249869"/>
                  <a:gd name="connsiteX15" fmla="*/ 1140 w 412410"/>
                  <a:gd name="connsiteY15" fmla="*/ 239739 h 249869"/>
                  <a:gd name="connsiteX16" fmla="*/ 3166 w 412410"/>
                  <a:gd name="connsiteY16" fmla="*/ 249194 h 249869"/>
                  <a:gd name="connsiteX17" fmla="*/ 7218 w 412410"/>
                  <a:gd name="connsiteY17" fmla="*/ 249869 h 249869"/>
                  <a:gd name="connsiteX18" fmla="*/ 311112 w 412410"/>
                  <a:gd name="connsiteY18" fmla="*/ 95220 h 249869"/>
                  <a:gd name="connsiteX19" fmla="*/ 394177 w 412410"/>
                  <a:gd name="connsiteY19" fmla="*/ 236363 h 249869"/>
                  <a:gd name="connsiteX20" fmla="*/ 314489 w 412410"/>
                  <a:gd name="connsiteY20" fmla="*/ 236363 h 249869"/>
                  <a:gd name="connsiteX21" fmla="*/ 270593 w 412410"/>
                  <a:gd name="connsiteY21" fmla="*/ 169506 h 249869"/>
                  <a:gd name="connsiteX22" fmla="*/ 311112 w 412410"/>
                  <a:gd name="connsiteY22" fmla="*/ 95220 h 249869"/>
                  <a:gd name="connsiteX23" fmla="*/ 311112 w 412410"/>
                  <a:gd name="connsiteY23" fmla="*/ 95220 h 249869"/>
                  <a:gd name="connsiteX24" fmla="*/ 311112 w 412410"/>
                  <a:gd name="connsiteY24" fmla="*/ 95220 h 249869"/>
                  <a:gd name="connsiteX25" fmla="*/ 223996 w 412410"/>
                  <a:gd name="connsiteY25" fmla="*/ 122909 h 249869"/>
                  <a:gd name="connsiteX26" fmla="*/ 182801 w 412410"/>
                  <a:gd name="connsiteY26" fmla="*/ 98597 h 249869"/>
                  <a:gd name="connsiteX27" fmla="*/ 174697 w 412410"/>
                  <a:gd name="connsiteY27" fmla="*/ 99948 h 249869"/>
                  <a:gd name="connsiteX28" fmla="*/ 155788 w 412410"/>
                  <a:gd name="connsiteY28" fmla="*/ 118857 h 249869"/>
                  <a:gd name="connsiteX29" fmla="*/ 140256 w 412410"/>
                  <a:gd name="connsiteY29" fmla="*/ 103324 h 249869"/>
                  <a:gd name="connsiteX30" fmla="*/ 132827 w 412410"/>
                  <a:gd name="connsiteY30" fmla="*/ 101974 h 249869"/>
                  <a:gd name="connsiteX31" fmla="*/ 92983 w 412410"/>
                  <a:gd name="connsiteY31" fmla="*/ 119532 h 249869"/>
                  <a:gd name="connsiteX32" fmla="*/ 155788 w 412410"/>
                  <a:gd name="connsiteY32" fmla="*/ 19584 h 249869"/>
                  <a:gd name="connsiteX33" fmla="*/ 155788 w 412410"/>
                  <a:gd name="connsiteY33" fmla="*/ 19584 h 249869"/>
                  <a:gd name="connsiteX34" fmla="*/ 223996 w 412410"/>
                  <a:gd name="connsiteY34" fmla="*/ 122909 h 249869"/>
                  <a:gd name="connsiteX35" fmla="*/ 80152 w 412410"/>
                  <a:gd name="connsiteY35" fmla="*/ 140467 h 249869"/>
                  <a:gd name="connsiteX36" fmla="*/ 134178 w 412410"/>
                  <a:gd name="connsiteY36" fmla="*/ 116155 h 249869"/>
                  <a:gd name="connsiteX37" fmla="*/ 151061 w 412410"/>
                  <a:gd name="connsiteY37" fmla="*/ 133038 h 249869"/>
                  <a:gd name="connsiteX38" fmla="*/ 160516 w 412410"/>
                  <a:gd name="connsiteY38" fmla="*/ 133038 h 249869"/>
                  <a:gd name="connsiteX39" fmla="*/ 180775 w 412410"/>
                  <a:gd name="connsiteY39" fmla="*/ 112779 h 249869"/>
                  <a:gd name="connsiteX40" fmla="*/ 240204 w 412410"/>
                  <a:gd name="connsiteY40" fmla="*/ 147220 h 249869"/>
                  <a:gd name="connsiteX41" fmla="*/ 240204 w 412410"/>
                  <a:gd name="connsiteY41" fmla="*/ 147220 h 249869"/>
                  <a:gd name="connsiteX42" fmla="*/ 298281 w 412410"/>
                  <a:gd name="connsiteY42" fmla="*/ 236363 h 249869"/>
                  <a:gd name="connsiteX43" fmla="*/ 19373 w 412410"/>
                  <a:gd name="connsiteY43" fmla="*/ 236363 h 249869"/>
                  <a:gd name="connsiteX44" fmla="*/ 80152 w 412410"/>
                  <a:gd name="connsiteY44" fmla="*/ 140467 h 24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12410" h="249869">
                    <a:moveTo>
                      <a:pt x="7218" y="249869"/>
                    </a:moveTo>
                    <a:lnTo>
                      <a:pt x="405657" y="249869"/>
                    </a:lnTo>
                    <a:cubicBezTo>
                      <a:pt x="409709" y="249869"/>
                      <a:pt x="412411" y="247168"/>
                      <a:pt x="412411" y="243116"/>
                    </a:cubicBezTo>
                    <a:cubicBezTo>
                      <a:pt x="412411" y="241765"/>
                      <a:pt x="412411" y="241090"/>
                      <a:pt x="411735" y="239739"/>
                    </a:cubicBezTo>
                    <a:lnTo>
                      <a:pt x="317190" y="77662"/>
                    </a:lnTo>
                    <a:cubicBezTo>
                      <a:pt x="315840" y="75636"/>
                      <a:pt x="313814" y="74285"/>
                      <a:pt x="311112" y="74285"/>
                    </a:cubicBezTo>
                    <a:lnTo>
                      <a:pt x="311112" y="74285"/>
                    </a:lnTo>
                    <a:cubicBezTo>
                      <a:pt x="308411" y="74285"/>
                      <a:pt x="306385" y="75636"/>
                      <a:pt x="305034" y="77662"/>
                    </a:cubicBezTo>
                    <a:lnTo>
                      <a:pt x="262489" y="156675"/>
                    </a:lnTo>
                    <a:lnTo>
                      <a:pt x="161191" y="2701"/>
                    </a:lnTo>
                    <a:cubicBezTo>
                      <a:pt x="160516" y="1351"/>
                      <a:pt x="157814" y="0"/>
                      <a:pt x="155788" y="0"/>
                    </a:cubicBezTo>
                    <a:lnTo>
                      <a:pt x="155788" y="0"/>
                    </a:lnTo>
                    <a:cubicBezTo>
                      <a:pt x="153762" y="0"/>
                      <a:pt x="151061" y="1351"/>
                      <a:pt x="150386" y="3377"/>
                    </a:cubicBezTo>
                    <a:lnTo>
                      <a:pt x="70022" y="130337"/>
                    </a:lnTo>
                    <a:cubicBezTo>
                      <a:pt x="69347" y="131012"/>
                      <a:pt x="68672" y="132363"/>
                      <a:pt x="67996" y="133038"/>
                    </a:cubicBezTo>
                    <a:lnTo>
                      <a:pt x="1140" y="239739"/>
                    </a:lnTo>
                    <a:cubicBezTo>
                      <a:pt x="-886" y="243116"/>
                      <a:pt x="-211" y="247168"/>
                      <a:pt x="3166" y="249194"/>
                    </a:cubicBezTo>
                    <a:cubicBezTo>
                      <a:pt x="4516" y="249194"/>
                      <a:pt x="5867" y="249869"/>
                      <a:pt x="7218" y="249869"/>
                    </a:cubicBezTo>
                    <a:close/>
                    <a:moveTo>
                      <a:pt x="311112" y="95220"/>
                    </a:moveTo>
                    <a:lnTo>
                      <a:pt x="394177" y="236363"/>
                    </a:lnTo>
                    <a:lnTo>
                      <a:pt x="314489" y="236363"/>
                    </a:lnTo>
                    <a:lnTo>
                      <a:pt x="270593" y="169506"/>
                    </a:lnTo>
                    <a:lnTo>
                      <a:pt x="311112" y="95220"/>
                    </a:lnTo>
                    <a:cubicBezTo>
                      <a:pt x="311112" y="95220"/>
                      <a:pt x="311112" y="95220"/>
                      <a:pt x="311112" y="95220"/>
                    </a:cubicBezTo>
                    <a:cubicBezTo>
                      <a:pt x="311112" y="95220"/>
                      <a:pt x="311112" y="95220"/>
                      <a:pt x="311112" y="95220"/>
                    </a:cubicBezTo>
                    <a:close/>
                    <a:moveTo>
                      <a:pt x="223996" y="122909"/>
                    </a:moveTo>
                    <a:lnTo>
                      <a:pt x="182801" y="98597"/>
                    </a:lnTo>
                    <a:cubicBezTo>
                      <a:pt x="180100" y="97246"/>
                      <a:pt x="176723" y="97246"/>
                      <a:pt x="174697" y="99948"/>
                    </a:cubicBezTo>
                    <a:lnTo>
                      <a:pt x="155788" y="118857"/>
                    </a:lnTo>
                    <a:lnTo>
                      <a:pt x="140256" y="103324"/>
                    </a:lnTo>
                    <a:cubicBezTo>
                      <a:pt x="138230" y="101298"/>
                      <a:pt x="135529" y="100623"/>
                      <a:pt x="132827" y="101974"/>
                    </a:cubicBezTo>
                    <a:lnTo>
                      <a:pt x="92983" y="119532"/>
                    </a:lnTo>
                    <a:lnTo>
                      <a:pt x="155788" y="19584"/>
                    </a:lnTo>
                    <a:cubicBezTo>
                      <a:pt x="155788" y="19584"/>
                      <a:pt x="155788" y="19584"/>
                      <a:pt x="155788" y="19584"/>
                    </a:cubicBezTo>
                    <a:cubicBezTo>
                      <a:pt x="155788" y="19584"/>
                      <a:pt x="223996" y="122909"/>
                      <a:pt x="223996" y="122909"/>
                    </a:cubicBezTo>
                    <a:close/>
                    <a:moveTo>
                      <a:pt x="80152" y="140467"/>
                    </a:moveTo>
                    <a:lnTo>
                      <a:pt x="134178" y="116155"/>
                    </a:lnTo>
                    <a:lnTo>
                      <a:pt x="151061" y="133038"/>
                    </a:lnTo>
                    <a:cubicBezTo>
                      <a:pt x="153762" y="135740"/>
                      <a:pt x="157814" y="135740"/>
                      <a:pt x="160516" y="133038"/>
                    </a:cubicBezTo>
                    <a:lnTo>
                      <a:pt x="180775" y="112779"/>
                    </a:lnTo>
                    <a:lnTo>
                      <a:pt x="240204" y="147220"/>
                    </a:lnTo>
                    <a:cubicBezTo>
                      <a:pt x="240204" y="147220"/>
                      <a:pt x="240204" y="147220"/>
                      <a:pt x="240204" y="147220"/>
                    </a:cubicBezTo>
                    <a:lnTo>
                      <a:pt x="298281" y="236363"/>
                    </a:lnTo>
                    <a:lnTo>
                      <a:pt x="19373" y="236363"/>
                    </a:lnTo>
                    <a:lnTo>
                      <a:pt x="80152" y="140467"/>
                    </a:lnTo>
                    <a:close/>
                  </a:path>
                </a:pathLst>
              </a:custGeom>
              <a:solidFill>
                <a:srgbClr val="000000"/>
              </a:solidFill>
              <a:ln w="67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40" name="자유형: 도형 3039">
                <a:extLst>
                  <a:ext uri="{FF2B5EF4-FFF2-40B4-BE49-F238E27FC236}">
                    <a16:creationId xmlns:a16="http://schemas.microsoft.com/office/drawing/2014/main" id="{54ADB3C2-46F7-1B70-45BC-EF2772D8FD7B}"/>
                  </a:ext>
                </a:extLst>
              </p:cNvPr>
              <p:cNvSpPr/>
              <p:nvPr/>
            </p:nvSpPr>
            <p:spPr>
              <a:xfrm>
                <a:off x="432046" y="948256"/>
                <a:ext cx="40519" cy="40519"/>
              </a:xfrm>
              <a:custGeom>
                <a:avLst/>
                <a:gdLst>
                  <a:gd name="connsiteX0" fmla="*/ 20260 w 40519"/>
                  <a:gd name="connsiteY0" fmla="*/ 40519 h 40519"/>
                  <a:gd name="connsiteX1" fmla="*/ 40519 w 40519"/>
                  <a:gd name="connsiteY1" fmla="*/ 20260 h 40519"/>
                  <a:gd name="connsiteX2" fmla="*/ 20260 w 40519"/>
                  <a:gd name="connsiteY2" fmla="*/ 0 h 40519"/>
                  <a:gd name="connsiteX3" fmla="*/ 0 w 40519"/>
                  <a:gd name="connsiteY3" fmla="*/ 20260 h 40519"/>
                  <a:gd name="connsiteX4" fmla="*/ 20260 w 40519"/>
                  <a:gd name="connsiteY4" fmla="*/ 40519 h 40519"/>
                  <a:gd name="connsiteX5" fmla="*/ 20260 w 40519"/>
                  <a:gd name="connsiteY5" fmla="*/ 13506 h 40519"/>
                  <a:gd name="connsiteX6" fmla="*/ 27013 w 40519"/>
                  <a:gd name="connsiteY6" fmla="*/ 20260 h 40519"/>
                  <a:gd name="connsiteX7" fmla="*/ 20260 w 40519"/>
                  <a:gd name="connsiteY7" fmla="*/ 27013 h 40519"/>
                  <a:gd name="connsiteX8" fmla="*/ 13506 w 40519"/>
                  <a:gd name="connsiteY8" fmla="*/ 20260 h 40519"/>
                  <a:gd name="connsiteX9" fmla="*/ 20260 w 40519"/>
                  <a:gd name="connsiteY9" fmla="*/ 13506 h 4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19" h="40519">
                    <a:moveTo>
                      <a:pt x="20260" y="40519"/>
                    </a:moveTo>
                    <a:cubicBezTo>
                      <a:pt x="31740" y="40519"/>
                      <a:pt x="40519" y="31740"/>
                      <a:pt x="40519" y="20260"/>
                    </a:cubicBezTo>
                    <a:cubicBezTo>
                      <a:pt x="40519" y="8779"/>
                      <a:pt x="31740" y="0"/>
                      <a:pt x="20260" y="0"/>
                    </a:cubicBezTo>
                    <a:cubicBezTo>
                      <a:pt x="8779" y="0"/>
                      <a:pt x="0" y="8779"/>
                      <a:pt x="0" y="20260"/>
                    </a:cubicBezTo>
                    <a:cubicBezTo>
                      <a:pt x="0" y="31740"/>
                      <a:pt x="8779" y="40519"/>
                      <a:pt x="20260" y="40519"/>
                    </a:cubicBezTo>
                    <a:close/>
                    <a:moveTo>
                      <a:pt x="20260" y="13506"/>
                    </a:moveTo>
                    <a:cubicBezTo>
                      <a:pt x="24312" y="13506"/>
                      <a:pt x="27013" y="16208"/>
                      <a:pt x="27013" y="20260"/>
                    </a:cubicBezTo>
                    <a:cubicBezTo>
                      <a:pt x="27013" y="24312"/>
                      <a:pt x="24312" y="27013"/>
                      <a:pt x="20260" y="27013"/>
                    </a:cubicBezTo>
                    <a:cubicBezTo>
                      <a:pt x="16208" y="27013"/>
                      <a:pt x="13506" y="24312"/>
                      <a:pt x="13506" y="20260"/>
                    </a:cubicBezTo>
                    <a:cubicBezTo>
                      <a:pt x="13506" y="16208"/>
                      <a:pt x="16208" y="13506"/>
                      <a:pt x="20260" y="135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7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41" name="자유형: 도형 3040">
                <a:extLst>
                  <a:ext uri="{FF2B5EF4-FFF2-40B4-BE49-F238E27FC236}">
                    <a16:creationId xmlns:a16="http://schemas.microsoft.com/office/drawing/2014/main" id="{DAC514E6-6251-3A2F-01C7-D391375E5A6A}"/>
                  </a:ext>
                </a:extLst>
              </p:cNvPr>
              <p:cNvSpPr/>
              <p:nvPr/>
            </p:nvSpPr>
            <p:spPr>
              <a:xfrm>
                <a:off x="337501" y="813192"/>
                <a:ext cx="587530" cy="465972"/>
              </a:xfrm>
              <a:custGeom>
                <a:avLst/>
                <a:gdLst>
                  <a:gd name="connsiteX0" fmla="*/ 74285 w 587530"/>
                  <a:gd name="connsiteY0" fmla="*/ 0 h 465972"/>
                  <a:gd name="connsiteX1" fmla="*/ 74285 w 587530"/>
                  <a:gd name="connsiteY1" fmla="*/ 74285 h 465972"/>
                  <a:gd name="connsiteX2" fmla="*/ 0 w 587530"/>
                  <a:gd name="connsiteY2" fmla="*/ 74285 h 465972"/>
                  <a:gd name="connsiteX3" fmla="*/ 0 w 587530"/>
                  <a:gd name="connsiteY3" fmla="*/ 465972 h 465972"/>
                  <a:gd name="connsiteX4" fmla="*/ 513245 w 587530"/>
                  <a:gd name="connsiteY4" fmla="*/ 465972 h 465972"/>
                  <a:gd name="connsiteX5" fmla="*/ 513245 w 587530"/>
                  <a:gd name="connsiteY5" fmla="*/ 391687 h 465972"/>
                  <a:gd name="connsiteX6" fmla="*/ 587530 w 587530"/>
                  <a:gd name="connsiteY6" fmla="*/ 391687 h 465972"/>
                  <a:gd name="connsiteX7" fmla="*/ 587530 w 587530"/>
                  <a:gd name="connsiteY7" fmla="*/ 0 h 465972"/>
                  <a:gd name="connsiteX8" fmla="*/ 74285 w 587530"/>
                  <a:gd name="connsiteY8" fmla="*/ 0 h 465972"/>
                  <a:gd name="connsiteX9" fmla="*/ 499738 w 587530"/>
                  <a:gd name="connsiteY9" fmla="*/ 452466 h 465972"/>
                  <a:gd name="connsiteX10" fmla="*/ 13506 w 587530"/>
                  <a:gd name="connsiteY10" fmla="*/ 452466 h 465972"/>
                  <a:gd name="connsiteX11" fmla="*/ 13506 w 587530"/>
                  <a:gd name="connsiteY11" fmla="*/ 87792 h 465972"/>
                  <a:gd name="connsiteX12" fmla="*/ 499738 w 587530"/>
                  <a:gd name="connsiteY12" fmla="*/ 87792 h 465972"/>
                  <a:gd name="connsiteX13" fmla="*/ 499738 w 587530"/>
                  <a:gd name="connsiteY13" fmla="*/ 452466 h 465972"/>
                  <a:gd name="connsiteX14" fmla="*/ 574024 w 587530"/>
                  <a:gd name="connsiteY14" fmla="*/ 378180 h 465972"/>
                  <a:gd name="connsiteX15" fmla="*/ 513245 w 587530"/>
                  <a:gd name="connsiteY15" fmla="*/ 378180 h 465972"/>
                  <a:gd name="connsiteX16" fmla="*/ 513245 w 587530"/>
                  <a:gd name="connsiteY16" fmla="*/ 74285 h 465972"/>
                  <a:gd name="connsiteX17" fmla="*/ 87792 w 587530"/>
                  <a:gd name="connsiteY17" fmla="*/ 74285 h 465972"/>
                  <a:gd name="connsiteX18" fmla="*/ 87792 w 587530"/>
                  <a:gd name="connsiteY18" fmla="*/ 13506 h 465972"/>
                  <a:gd name="connsiteX19" fmla="*/ 574024 w 587530"/>
                  <a:gd name="connsiteY19" fmla="*/ 13506 h 465972"/>
                  <a:gd name="connsiteX20" fmla="*/ 574024 w 587530"/>
                  <a:gd name="connsiteY20" fmla="*/ 378180 h 465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7530" h="465972">
                    <a:moveTo>
                      <a:pt x="74285" y="0"/>
                    </a:moveTo>
                    <a:lnTo>
                      <a:pt x="74285" y="74285"/>
                    </a:lnTo>
                    <a:lnTo>
                      <a:pt x="0" y="74285"/>
                    </a:lnTo>
                    <a:lnTo>
                      <a:pt x="0" y="465972"/>
                    </a:lnTo>
                    <a:lnTo>
                      <a:pt x="513245" y="465972"/>
                    </a:lnTo>
                    <a:lnTo>
                      <a:pt x="513245" y="391687"/>
                    </a:lnTo>
                    <a:lnTo>
                      <a:pt x="587530" y="391687"/>
                    </a:lnTo>
                    <a:lnTo>
                      <a:pt x="587530" y="0"/>
                    </a:lnTo>
                    <a:lnTo>
                      <a:pt x="74285" y="0"/>
                    </a:lnTo>
                    <a:close/>
                    <a:moveTo>
                      <a:pt x="499738" y="452466"/>
                    </a:moveTo>
                    <a:lnTo>
                      <a:pt x="13506" y="452466"/>
                    </a:lnTo>
                    <a:lnTo>
                      <a:pt x="13506" y="87792"/>
                    </a:lnTo>
                    <a:lnTo>
                      <a:pt x="499738" y="87792"/>
                    </a:lnTo>
                    <a:lnTo>
                      <a:pt x="499738" y="452466"/>
                    </a:lnTo>
                    <a:close/>
                    <a:moveTo>
                      <a:pt x="574024" y="378180"/>
                    </a:moveTo>
                    <a:lnTo>
                      <a:pt x="513245" y="378180"/>
                    </a:lnTo>
                    <a:lnTo>
                      <a:pt x="513245" y="74285"/>
                    </a:lnTo>
                    <a:lnTo>
                      <a:pt x="87792" y="74285"/>
                    </a:lnTo>
                    <a:lnTo>
                      <a:pt x="87792" y="13506"/>
                    </a:lnTo>
                    <a:lnTo>
                      <a:pt x="574024" y="13506"/>
                    </a:lnTo>
                    <a:lnTo>
                      <a:pt x="574024" y="378180"/>
                    </a:lnTo>
                    <a:close/>
                  </a:path>
                </a:pathLst>
              </a:custGeom>
              <a:solidFill>
                <a:srgbClr val="000000"/>
              </a:solidFill>
              <a:ln w="67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cxnSp>
          <p:nvCxnSpPr>
            <p:cNvPr id="3032" name="직선 화살표 연결선 3031">
              <a:extLst>
                <a:ext uri="{FF2B5EF4-FFF2-40B4-BE49-F238E27FC236}">
                  <a16:creationId xmlns:a16="http://schemas.microsoft.com/office/drawing/2014/main" id="{8B1BAD3A-2E99-7B5C-EB31-61DF74A04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473" y="1982504"/>
              <a:ext cx="927361" cy="70582"/>
            </a:xfrm>
            <a:prstGeom prst="straightConnector1">
              <a:avLst/>
            </a:prstGeom>
            <a:ln w="9525">
              <a:solidFill>
                <a:srgbClr val="7F7F7F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3" name="순서도: 연결자 3032">
              <a:extLst>
                <a:ext uri="{FF2B5EF4-FFF2-40B4-BE49-F238E27FC236}">
                  <a16:creationId xmlns:a16="http://schemas.microsoft.com/office/drawing/2014/main" id="{0834A8BC-F3E4-583A-2009-71D65A96F0A4}"/>
                </a:ext>
              </a:extLst>
            </p:cNvPr>
            <p:cNvSpPr>
              <a:spLocks/>
            </p:cNvSpPr>
            <p:nvPr/>
          </p:nvSpPr>
          <p:spPr>
            <a:xfrm>
              <a:off x="9301060" y="1744035"/>
              <a:ext cx="144000" cy="144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  <a:endParaRPr lang="ko-KR" altLang="en-US" sz="7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34" name="순서도: 연결자 3033">
              <a:extLst>
                <a:ext uri="{FF2B5EF4-FFF2-40B4-BE49-F238E27FC236}">
                  <a16:creationId xmlns:a16="http://schemas.microsoft.com/office/drawing/2014/main" id="{8A640DC1-8B81-7BF7-617E-1046CE42D1B8}"/>
                </a:ext>
              </a:extLst>
            </p:cNvPr>
            <p:cNvSpPr>
              <a:spLocks/>
            </p:cNvSpPr>
            <p:nvPr/>
          </p:nvSpPr>
          <p:spPr>
            <a:xfrm>
              <a:off x="9582383" y="1742033"/>
              <a:ext cx="144000" cy="144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  <a:endParaRPr lang="ko-KR" altLang="en-US" sz="8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3035" name="연결선: 구부러짐 3034">
              <a:extLst>
                <a:ext uri="{FF2B5EF4-FFF2-40B4-BE49-F238E27FC236}">
                  <a16:creationId xmlns:a16="http://schemas.microsoft.com/office/drawing/2014/main" id="{534FC5E1-11AE-75CC-C89B-752B9F5B2A52}"/>
                </a:ext>
              </a:extLst>
            </p:cNvPr>
            <p:cNvCxnSpPr>
              <a:cxnSpLocks/>
              <a:stCxn id="3024" idx="3"/>
              <a:endCxn id="3030" idx="0"/>
            </p:cNvCxnSpPr>
            <p:nvPr/>
          </p:nvCxnSpPr>
          <p:spPr>
            <a:xfrm>
              <a:off x="8454952" y="854561"/>
              <a:ext cx="618152" cy="835462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6" name="연결선: 구부러짐 3035">
              <a:extLst>
                <a:ext uri="{FF2B5EF4-FFF2-40B4-BE49-F238E27FC236}">
                  <a16:creationId xmlns:a16="http://schemas.microsoft.com/office/drawing/2014/main" id="{5C5E6731-D5A2-5CA7-4991-AE5A328E7389}"/>
                </a:ext>
              </a:extLst>
            </p:cNvPr>
            <p:cNvCxnSpPr>
              <a:cxnSpLocks/>
              <a:stCxn id="3030" idx="2"/>
            </p:cNvCxnSpPr>
            <p:nvPr/>
          </p:nvCxnSpPr>
          <p:spPr>
            <a:xfrm rot="5400000">
              <a:off x="8403413" y="2124715"/>
              <a:ext cx="876879" cy="46250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7" name="TextBox 3036">
              <a:extLst>
                <a:ext uri="{FF2B5EF4-FFF2-40B4-BE49-F238E27FC236}">
                  <a16:creationId xmlns:a16="http://schemas.microsoft.com/office/drawing/2014/main" id="{AE748E3F-CB43-966E-65E0-7C7D1FD9CE3A}"/>
                </a:ext>
              </a:extLst>
            </p:cNvPr>
            <p:cNvSpPr txBox="1">
              <a:spLocks/>
            </p:cNvSpPr>
            <p:nvPr/>
          </p:nvSpPr>
          <p:spPr>
            <a:xfrm>
              <a:off x="7951097" y="3415621"/>
              <a:ext cx="12263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Train Result </a:t>
              </a:r>
              <a:endParaRPr lang="ko-KR" altLang="en-US" sz="11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38" name="순서도: 연결자 3037">
              <a:extLst>
                <a:ext uri="{FF2B5EF4-FFF2-40B4-BE49-F238E27FC236}">
                  <a16:creationId xmlns:a16="http://schemas.microsoft.com/office/drawing/2014/main" id="{816269E8-CBA0-1434-A2FC-0A1BBFE75C51}"/>
                </a:ext>
              </a:extLst>
            </p:cNvPr>
            <p:cNvSpPr>
              <a:spLocks/>
            </p:cNvSpPr>
            <p:nvPr/>
          </p:nvSpPr>
          <p:spPr>
            <a:xfrm>
              <a:off x="7994049" y="3457219"/>
              <a:ext cx="169430" cy="16943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  <a:endParaRPr lang="ko-KR" altLang="en-US" sz="1000" b="1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0983074-2DAA-E142-CF08-206497D99D9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6120" y="241733"/>
            <a:ext cx="1738296" cy="2476000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4BD68-428B-FF60-BD56-49E94FF430D1}"/>
              </a:ext>
            </a:extLst>
          </p:cNvPr>
          <p:cNvSpPr txBox="1"/>
          <p:nvPr/>
        </p:nvSpPr>
        <p:spPr>
          <a:xfrm>
            <a:off x="5191101" y="40391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-1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2FEEC-BB13-D907-A5E1-D7625D3B0F17}"/>
              </a:ext>
            </a:extLst>
          </p:cNvPr>
          <p:cNvSpPr txBox="1"/>
          <p:nvPr/>
        </p:nvSpPr>
        <p:spPr>
          <a:xfrm>
            <a:off x="6837065" y="515019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1564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E22D7-1F83-7762-A623-0062C6C5ED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66466-C423-C818-0C55-8C1F789698E9}"/>
              </a:ext>
            </a:extLst>
          </p:cNvPr>
          <p:cNvSpPr txBox="1"/>
          <p:nvPr/>
        </p:nvSpPr>
        <p:spPr>
          <a:xfrm>
            <a:off x="2202029" y="1392572"/>
            <a:ext cx="93428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5400" b="1" i="1" dirty="0" err="1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Ceph</a:t>
            </a:r>
            <a:r>
              <a:rPr lang="en-US" altLang="ko-KR" sz="5400" b="1" i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 Object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71D92-C706-4F00-60C1-D2E8B5891324}"/>
              </a:ext>
            </a:extLst>
          </p:cNvPr>
          <p:cNvSpPr txBox="1"/>
          <p:nvPr/>
        </p:nvSpPr>
        <p:spPr>
          <a:xfrm>
            <a:off x="2714626" y="2296235"/>
            <a:ext cx="8830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분산 객체 스토리지 환경 구축 및 실험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101C-AC22-0D3D-132D-A3B4215555C1}"/>
              </a:ext>
            </a:extLst>
          </p:cNvPr>
          <p:cNvSpPr txBox="1"/>
          <p:nvPr/>
        </p:nvSpPr>
        <p:spPr>
          <a:xfrm>
            <a:off x="647171" y="700075"/>
            <a:ext cx="2696103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800" b="1" dirty="0">
                <a:ln w="63500">
                  <a:solidFill>
                    <a:schemeClr val="bg1"/>
                  </a:solidFill>
                </a:ln>
                <a:noFill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ko-KR" altLang="en-US" sz="13800" b="1" dirty="0">
              <a:ln w="63500">
                <a:solidFill>
                  <a:schemeClr val="bg1"/>
                </a:solidFill>
              </a:ln>
              <a:noFill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A31656-BCE5-989B-2D4A-B6392324583E}"/>
              </a:ext>
            </a:extLst>
          </p:cNvPr>
          <p:cNvCxnSpPr>
            <a:cxnSpLocks/>
          </p:cNvCxnSpPr>
          <p:nvPr/>
        </p:nvCxnSpPr>
        <p:spPr>
          <a:xfrm>
            <a:off x="647171" y="4533900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2D0490-46D8-BD10-A7D9-55D258704BE7}"/>
              </a:ext>
            </a:extLst>
          </p:cNvPr>
          <p:cNvSpPr txBox="1"/>
          <p:nvPr/>
        </p:nvSpPr>
        <p:spPr>
          <a:xfrm>
            <a:off x="2714626" y="917997"/>
            <a:ext cx="8830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2400" b="1" i="1" dirty="0">
                <a:solidFill>
                  <a:schemeClr val="bg1"/>
                </a:solidFill>
                <a:latin typeface="roboto" panose="02000000000000000000" pitchFamily="2" charset="0"/>
              </a:rPr>
              <a:t>Project.03</a:t>
            </a:r>
            <a:endParaRPr lang="ko-KR" altLang="en-US" sz="2400" b="1" i="1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6D20E-E26B-9AA1-251B-6C62C2E5B453}"/>
              </a:ext>
            </a:extLst>
          </p:cNvPr>
          <p:cNvSpPr txBox="1"/>
          <p:nvPr/>
        </p:nvSpPr>
        <p:spPr>
          <a:xfrm>
            <a:off x="647171" y="4698899"/>
            <a:ext cx="883020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 err="1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Ceph</a:t>
            </a:r>
            <a:r>
              <a:rPr lang="ko-KR" altLang="en-US" sz="2400" b="1" i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구성</a:t>
            </a:r>
            <a:r>
              <a:rPr lang="en-US" altLang="ko-KR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구축 방법 및 동작 방식 학습 </a:t>
            </a:r>
            <a:endParaRPr lang="en-US" altLang="ko-KR" sz="2400" b="1" dirty="0">
              <a:solidFill>
                <a:schemeClr val="bg1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서버 환경에서 </a:t>
            </a:r>
            <a:r>
              <a:rPr lang="en-US" altLang="ko-KR" sz="2400" b="1" i="1" dirty="0" err="1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Ceph</a:t>
            </a:r>
            <a:r>
              <a:rPr lang="en-US" altLang="ko-KR" sz="2400" b="1" i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클러스터 구축 </a:t>
            </a:r>
            <a:endParaRPr lang="en-US" altLang="ko-KR" sz="2400" b="1" dirty="0">
              <a:solidFill>
                <a:schemeClr val="bg1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스토리지 변경에 따른 </a:t>
            </a:r>
            <a:r>
              <a:rPr lang="en-US" altLang="ko-KR" sz="2400" b="1" i="1" dirty="0" err="1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Ceph</a:t>
            </a:r>
            <a:r>
              <a:rPr lang="en-US" altLang="ko-KR" sz="2400" b="1" i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클러스터 성능 비교</a:t>
            </a:r>
            <a:endParaRPr lang="en-US" altLang="ko-KR" sz="2400" b="1" dirty="0">
              <a:solidFill>
                <a:schemeClr val="bg1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18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67C75-DAF4-F38B-87D7-DE9412E0E5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2F3EE-3C22-7B15-97E9-34A682A6369F}"/>
              </a:ext>
            </a:extLst>
          </p:cNvPr>
          <p:cNvSpPr txBox="1"/>
          <p:nvPr/>
        </p:nvSpPr>
        <p:spPr>
          <a:xfrm>
            <a:off x="513821" y="522680"/>
            <a:ext cx="65265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i="1" dirty="0" err="1">
                <a:solidFill>
                  <a:srgbClr val="4472C4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Ceph</a:t>
            </a:r>
            <a:r>
              <a:rPr lang="en-US" altLang="ko-KR" sz="3600" b="1" i="1" dirty="0">
                <a:solidFill>
                  <a:srgbClr val="4472C4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 Cluster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DDBF4-60AE-B729-8AC4-25623CF61832}"/>
              </a:ext>
            </a:extLst>
          </p:cNvPr>
          <p:cNvSpPr txBox="1"/>
          <p:nvPr/>
        </p:nvSpPr>
        <p:spPr>
          <a:xfrm>
            <a:off x="504386" y="1442697"/>
            <a:ext cx="6526529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서버 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4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대와 </a:t>
            </a:r>
            <a:r>
              <a:rPr lang="en-US" altLang="ko-KR" sz="17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PC 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1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대를 사용하여 분산 스토리지 환경 구축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4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대의 서버를 스토리지로 활용하고 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PC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에서 제어하는 방식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4C6E39C-81AC-4C8E-896B-09D2E6AC68E7}"/>
              </a:ext>
            </a:extLst>
          </p:cNvPr>
          <p:cNvCxnSpPr>
            <a:cxnSpLocks/>
          </p:cNvCxnSpPr>
          <p:nvPr/>
        </p:nvCxnSpPr>
        <p:spPr>
          <a:xfrm>
            <a:off x="0" y="2474905"/>
            <a:ext cx="6023113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1BD6EF4-0D30-8B7B-AD23-C9D811C86118}"/>
              </a:ext>
            </a:extLst>
          </p:cNvPr>
          <p:cNvGrpSpPr/>
          <p:nvPr/>
        </p:nvGrpSpPr>
        <p:grpSpPr>
          <a:xfrm>
            <a:off x="6771145" y="462072"/>
            <a:ext cx="4907034" cy="3457575"/>
            <a:chOff x="6168889" y="8731"/>
            <a:chExt cx="6236255" cy="439416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474A757-0C05-6516-045A-F619675A79BF}"/>
                </a:ext>
              </a:extLst>
            </p:cNvPr>
            <p:cNvGrpSpPr/>
            <p:nvPr/>
          </p:nvGrpSpPr>
          <p:grpSpPr>
            <a:xfrm>
              <a:off x="6684158" y="578658"/>
              <a:ext cx="4774946" cy="2680080"/>
              <a:chOff x="504386" y="3251183"/>
              <a:chExt cx="4774946" cy="268008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4C0EEF27-101D-0B47-1D4D-A03AF45EDC02}"/>
                  </a:ext>
                </a:extLst>
              </p:cNvPr>
              <p:cNvGrpSpPr/>
              <p:nvPr/>
            </p:nvGrpSpPr>
            <p:grpSpPr>
              <a:xfrm>
                <a:off x="504386" y="4886058"/>
                <a:ext cx="1361339" cy="1045205"/>
                <a:chOff x="628767" y="4903836"/>
                <a:chExt cx="1361339" cy="1045205"/>
              </a:xfrm>
            </p:grpSpPr>
            <p:pic>
              <p:nvPicPr>
                <p:cNvPr id="5" name="그래픽 4" descr="서버 윤곽선">
                  <a:extLst>
                    <a:ext uri="{FF2B5EF4-FFF2-40B4-BE49-F238E27FC236}">
                      <a16:creationId xmlns:a16="http://schemas.microsoft.com/office/drawing/2014/main" id="{7EB2F15A-2D0A-FFCE-9798-D547826C9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070" y="490383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0E59E81-B5E0-5DAB-82A3-D5FC6AA065C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8767" y="5687431"/>
                  <a:ext cx="136133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i="1" dirty="0">
                      <a:solidFill>
                        <a:schemeClr val="tx1">
                          <a:lumMod val="50000"/>
                        </a:schemeClr>
                      </a:solidFill>
                      <a:latin typeface="Lato" panose="020F0502020204030203" pitchFamily="34" charset="0"/>
                      <a:cs typeface="Lato" panose="020F0502020204030203" pitchFamily="34" charset="0"/>
                    </a:rPr>
                    <a:t>OSD 1</a:t>
                  </a:r>
                  <a:endParaRPr lang="ko-KR" altLang="en-US" sz="1100" b="1" i="1" dirty="0">
                    <a:solidFill>
                      <a:schemeClr val="tx1">
                        <a:lumMod val="50000"/>
                      </a:schemeClr>
                    </a:solidFill>
                    <a:latin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B59A302-ACD7-1107-E6B0-F76972E60FB9}"/>
                  </a:ext>
                </a:extLst>
              </p:cNvPr>
              <p:cNvGrpSpPr/>
              <p:nvPr/>
            </p:nvGrpSpPr>
            <p:grpSpPr>
              <a:xfrm>
                <a:off x="1642255" y="4886058"/>
                <a:ext cx="1361339" cy="1045205"/>
                <a:chOff x="1766636" y="4903836"/>
                <a:chExt cx="1361339" cy="1045205"/>
              </a:xfrm>
            </p:grpSpPr>
            <p:pic>
              <p:nvPicPr>
                <p:cNvPr id="7" name="그래픽 6" descr="서버 윤곽선">
                  <a:extLst>
                    <a:ext uri="{FF2B5EF4-FFF2-40B4-BE49-F238E27FC236}">
                      <a16:creationId xmlns:a16="http://schemas.microsoft.com/office/drawing/2014/main" id="{F9780AC5-E446-2CB6-4054-17C9CA4995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7773" y="490383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A69313-C6E6-2918-451D-8086D9813B2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66636" y="5687431"/>
                  <a:ext cx="136133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i="1" dirty="0">
                      <a:solidFill>
                        <a:schemeClr val="tx1">
                          <a:lumMod val="50000"/>
                        </a:schemeClr>
                      </a:solidFill>
                      <a:latin typeface="Lato" panose="020F0502020204030203" pitchFamily="34" charset="0"/>
                      <a:cs typeface="Lato" panose="020F0502020204030203" pitchFamily="34" charset="0"/>
                    </a:rPr>
                    <a:t>OSD 2</a:t>
                  </a:r>
                  <a:endParaRPr lang="ko-KR" altLang="en-US" sz="1100" b="1" i="1" dirty="0">
                    <a:solidFill>
                      <a:schemeClr val="tx1">
                        <a:lumMod val="50000"/>
                      </a:schemeClr>
                    </a:solidFill>
                    <a:latin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3E7EC8C-3267-B95E-2D66-7FC788AEA3EA}"/>
                  </a:ext>
                </a:extLst>
              </p:cNvPr>
              <p:cNvGrpSpPr/>
              <p:nvPr/>
            </p:nvGrpSpPr>
            <p:grpSpPr>
              <a:xfrm>
                <a:off x="2780124" y="4886058"/>
                <a:ext cx="1361339" cy="1045205"/>
                <a:chOff x="2904505" y="4903836"/>
                <a:chExt cx="1361339" cy="1045205"/>
              </a:xfrm>
            </p:grpSpPr>
            <p:pic>
              <p:nvPicPr>
                <p:cNvPr id="9" name="그래픽 8" descr="서버 윤곽선">
                  <a:extLst>
                    <a:ext uri="{FF2B5EF4-FFF2-40B4-BE49-F238E27FC236}">
                      <a16:creationId xmlns:a16="http://schemas.microsoft.com/office/drawing/2014/main" id="{EF1478CA-D669-04D1-757D-ED3C5A4D5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9476" y="490383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4FCB5D-7EB9-D86B-FBBD-F4CD30E295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04505" y="5687431"/>
                  <a:ext cx="136133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i="1" dirty="0">
                      <a:solidFill>
                        <a:schemeClr val="tx1">
                          <a:lumMod val="50000"/>
                        </a:schemeClr>
                      </a:solidFill>
                      <a:latin typeface="Lato" panose="020F0502020204030203" pitchFamily="34" charset="0"/>
                      <a:cs typeface="Lato" panose="020F0502020204030203" pitchFamily="34" charset="0"/>
                    </a:rPr>
                    <a:t>OSD 3</a:t>
                  </a:r>
                  <a:endParaRPr lang="ko-KR" altLang="en-US" sz="1100" b="1" i="1" dirty="0">
                    <a:solidFill>
                      <a:schemeClr val="tx1">
                        <a:lumMod val="50000"/>
                      </a:schemeClr>
                    </a:solidFill>
                    <a:latin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58DA2A-DAC3-BB63-FB8A-DF34A4182108}"/>
                  </a:ext>
                </a:extLst>
              </p:cNvPr>
              <p:cNvGrpSpPr/>
              <p:nvPr/>
            </p:nvGrpSpPr>
            <p:grpSpPr>
              <a:xfrm>
                <a:off x="3917993" y="4886058"/>
                <a:ext cx="1361339" cy="1045205"/>
                <a:chOff x="4042374" y="4903836"/>
                <a:chExt cx="1361339" cy="1045205"/>
              </a:xfrm>
            </p:grpSpPr>
            <p:pic>
              <p:nvPicPr>
                <p:cNvPr id="11" name="그래픽 10" descr="서버 윤곽선">
                  <a:extLst>
                    <a:ext uri="{FF2B5EF4-FFF2-40B4-BE49-F238E27FC236}">
                      <a16:creationId xmlns:a16="http://schemas.microsoft.com/office/drawing/2014/main" id="{C8C42980-ECF9-9784-E3E2-065BAAFC8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1179" y="490383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D62D5FB-615E-C354-CAA0-88272E2ECE7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42374" y="5687431"/>
                  <a:ext cx="136133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i="1" dirty="0">
                      <a:solidFill>
                        <a:schemeClr val="tx1">
                          <a:lumMod val="50000"/>
                        </a:schemeClr>
                      </a:solidFill>
                      <a:latin typeface="Lato" panose="020F0502020204030203" pitchFamily="34" charset="0"/>
                      <a:cs typeface="Lato" panose="020F0502020204030203" pitchFamily="34" charset="0"/>
                    </a:rPr>
                    <a:t>OSD 4</a:t>
                  </a:r>
                  <a:endParaRPr lang="ko-KR" altLang="en-US" sz="1100" b="1" i="1" dirty="0">
                    <a:solidFill>
                      <a:schemeClr val="tx1">
                        <a:lumMod val="50000"/>
                      </a:schemeClr>
                    </a:solidFill>
                    <a:latin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8258D62-2FC5-39D1-15FE-B1DF218F19D4}"/>
                  </a:ext>
                </a:extLst>
              </p:cNvPr>
              <p:cNvGrpSpPr/>
              <p:nvPr/>
            </p:nvGrpSpPr>
            <p:grpSpPr>
              <a:xfrm>
                <a:off x="1791043" y="3251183"/>
                <a:ext cx="2220800" cy="1052952"/>
                <a:chOff x="2118010" y="2971800"/>
                <a:chExt cx="2220800" cy="1052952"/>
              </a:xfrm>
            </p:grpSpPr>
            <p:pic>
              <p:nvPicPr>
                <p:cNvPr id="14" name="그래픽 13" descr="컴퓨터 윤곽선">
                  <a:extLst>
                    <a:ext uri="{FF2B5EF4-FFF2-40B4-BE49-F238E27FC236}">
                      <a16:creationId xmlns:a16="http://schemas.microsoft.com/office/drawing/2014/main" id="{A408E383-D6F9-20B9-317F-21E4149F0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1209" y="29718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719CE6E-BD23-EC5F-9349-EA8E3C704E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18010" y="3692277"/>
                  <a:ext cx="2220800" cy="332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i="1" dirty="0">
                      <a:solidFill>
                        <a:schemeClr val="tx1">
                          <a:lumMod val="50000"/>
                        </a:schemeClr>
                      </a:solidFill>
                      <a:latin typeface="Lato" panose="020F0502020204030203" pitchFamily="34" charset="0"/>
                      <a:cs typeface="Lato" panose="020F0502020204030203" pitchFamily="34" charset="0"/>
                    </a:rPr>
                    <a:t>Mon, MGR, MDS</a:t>
                  </a:r>
                  <a:endParaRPr lang="ko-KR" altLang="en-US" sz="1100" b="1" i="1" dirty="0">
                    <a:solidFill>
                      <a:schemeClr val="tx1">
                        <a:lumMod val="50000"/>
                      </a:schemeClr>
                    </a:solidFill>
                    <a:latin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6D173C0-3C41-C9DC-0E72-64112EA5DF34}"/>
                  </a:ext>
                </a:extLst>
              </p:cNvPr>
              <p:cNvCxnSpPr>
                <a:cxnSpLocks/>
                <a:stCxn id="5" idx="0"/>
                <a:endCxn id="15" idx="2"/>
              </p:cNvCxnSpPr>
              <p:nvPr/>
            </p:nvCxnSpPr>
            <p:spPr>
              <a:xfrm flipV="1">
                <a:off x="1188890" y="4304135"/>
                <a:ext cx="1712554" cy="581924"/>
              </a:xfrm>
              <a:prstGeom prst="line">
                <a:avLst/>
              </a:prstGeom>
              <a:ln w="28575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4A95AA5A-3FF4-C9A3-D7B6-494E54490689}"/>
                  </a:ext>
                </a:extLst>
              </p:cNvPr>
              <p:cNvCxnSpPr>
                <a:cxnSpLocks/>
                <a:stCxn id="7" idx="0"/>
                <a:endCxn id="15" idx="2"/>
              </p:cNvCxnSpPr>
              <p:nvPr/>
            </p:nvCxnSpPr>
            <p:spPr>
              <a:xfrm flipV="1">
                <a:off x="2330594" y="4304135"/>
                <a:ext cx="570850" cy="581924"/>
              </a:xfrm>
              <a:prstGeom prst="line">
                <a:avLst/>
              </a:prstGeom>
              <a:ln w="28575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D52C8FE-B225-8107-DC20-0B4DFEC52160}"/>
                  </a:ext>
                </a:extLst>
              </p:cNvPr>
              <p:cNvCxnSpPr>
                <a:cxnSpLocks/>
                <a:stCxn id="15" idx="2"/>
                <a:endCxn id="9" idx="0"/>
              </p:cNvCxnSpPr>
              <p:nvPr/>
            </p:nvCxnSpPr>
            <p:spPr>
              <a:xfrm>
                <a:off x="2901444" y="4304135"/>
                <a:ext cx="570852" cy="581924"/>
              </a:xfrm>
              <a:prstGeom prst="line">
                <a:avLst/>
              </a:prstGeom>
              <a:ln w="28575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2A826C1-7E31-AA9B-F9BC-FE835415F1E2}"/>
                  </a:ext>
                </a:extLst>
              </p:cNvPr>
              <p:cNvCxnSpPr>
                <a:cxnSpLocks/>
                <a:stCxn id="15" idx="2"/>
                <a:endCxn id="11" idx="0"/>
              </p:cNvCxnSpPr>
              <p:nvPr/>
            </p:nvCxnSpPr>
            <p:spPr>
              <a:xfrm>
                <a:off x="2901444" y="4304135"/>
                <a:ext cx="1712554" cy="581924"/>
              </a:xfrm>
              <a:prstGeom prst="line">
                <a:avLst/>
              </a:prstGeom>
              <a:ln w="28575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79F570C-0E85-EEAF-70E4-DAF8B54EF69C}"/>
                </a:ext>
              </a:extLst>
            </p:cNvPr>
            <p:cNvSpPr/>
            <p:nvPr/>
          </p:nvSpPr>
          <p:spPr>
            <a:xfrm>
              <a:off x="6168889" y="8731"/>
              <a:ext cx="6236255" cy="3915566"/>
            </a:xfrm>
            <a:custGeom>
              <a:avLst/>
              <a:gdLst>
                <a:gd name="connsiteX0" fmla="*/ 1395847 w 1634317"/>
                <a:gd name="connsiteY0" fmla="*/ 441963 h 994446"/>
                <a:gd name="connsiteX1" fmla="*/ 1262646 w 1634317"/>
                <a:gd name="connsiteY1" fmla="*/ 225289 h 994446"/>
                <a:gd name="connsiteX2" fmla="*/ 1008675 w 1634317"/>
                <a:gd name="connsiteY2" fmla="*/ 172008 h 994446"/>
                <a:gd name="connsiteX3" fmla="*/ 692419 w 1634317"/>
                <a:gd name="connsiteY3" fmla="*/ 1 h 994446"/>
                <a:gd name="connsiteX4" fmla="*/ 605519 w 1634317"/>
                <a:gd name="connsiteY4" fmla="*/ 10195 h 994446"/>
                <a:gd name="connsiteX5" fmla="*/ 317804 w 1634317"/>
                <a:gd name="connsiteY5" fmla="*/ 329967 h 994446"/>
                <a:gd name="connsiteX6" fmla="*/ 63833 w 1634317"/>
                <a:gd name="connsiteY6" fmla="*/ 461393 h 994446"/>
                <a:gd name="connsiteX7" fmla="*/ 30089 w 1634317"/>
                <a:gd name="connsiteY7" fmla="*/ 802388 h 994446"/>
                <a:gd name="connsiteX8" fmla="*/ 308924 w 1634317"/>
                <a:gd name="connsiteY8" fmla="*/ 992422 h 994446"/>
                <a:gd name="connsiteX9" fmla="*/ 408736 w 1634317"/>
                <a:gd name="connsiteY9" fmla="*/ 992422 h 994446"/>
                <a:gd name="connsiteX10" fmla="*/ 373216 w 1634317"/>
                <a:gd name="connsiteY10" fmla="*/ 956902 h 994446"/>
                <a:gd name="connsiteX11" fmla="*/ 309883 w 1634317"/>
                <a:gd name="connsiteY11" fmla="*/ 956902 h 994446"/>
                <a:gd name="connsiteX12" fmla="*/ 62430 w 1634317"/>
                <a:gd name="connsiteY12" fmla="*/ 788091 h 994446"/>
                <a:gd name="connsiteX13" fmla="*/ 92338 w 1634317"/>
                <a:gd name="connsiteY13" fmla="*/ 482616 h 994446"/>
                <a:gd name="connsiteX14" fmla="*/ 318958 w 1634317"/>
                <a:gd name="connsiteY14" fmla="*/ 365630 h 994446"/>
                <a:gd name="connsiteX15" fmla="*/ 348458 w 1634317"/>
                <a:gd name="connsiteY15" fmla="*/ 364564 h 994446"/>
                <a:gd name="connsiteX16" fmla="*/ 352827 w 1634317"/>
                <a:gd name="connsiteY16" fmla="*/ 335366 h 994446"/>
                <a:gd name="connsiteX17" fmla="*/ 613760 w 1634317"/>
                <a:gd name="connsiteY17" fmla="*/ 44792 h 994446"/>
                <a:gd name="connsiteX18" fmla="*/ 692348 w 1634317"/>
                <a:gd name="connsiteY18" fmla="*/ 35432 h 994446"/>
                <a:gd name="connsiteX19" fmla="*/ 978856 w 1634317"/>
                <a:gd name="connsiteY19" fmla="*/ 191349 h 994446"/>
                <a:gd name="connsiteX20" fmla="*/ 991998 w 1634317"/>
                <a:gd name="connsiteY20" fmla="*/ 211471 h 994446"/>
                <a:gd name="connsiteX21" fmla="*/ 1015566 w 1634317"/>
                <a:gd name="connsiteY21" fmla="*/ 206747 h 994446"/>
                <a:gd name="connsiteX22" fmla="*/ 1241724 w 1634317"/>
                <a:gd name="connsiteY22" fmla="*/ 253971 h 994446"/>
                <a:gd name="connsiteX23" fmla="*/ 1360718 w 1634317"/>
                <a:gd name="connsiteY23" fmla="*/ 447682 h 994446"/>
                <a:gd name="connsiteX24" fmla="*/ 1364891 w 1634317"/>
                <a:gd name="connsiteY24" fmla="*/ 473239 h 994446"/>
                <a:gd name="connsiteX25" fmla="*/ 1390502 w 1634317"/>
                <a:gd name="connsiteY25" fmla="*/ 477075 h 994446"/>
                <a:gd name="connsiteX26" fmla="*/ 1596323 w 1634317"/>
                <a:gd name="connsiteY26" fmla="*/ 750823 h 994446"/>
                <a:gd name="connsiteX27" fmla="*/ 1363861 w 1634317"/>
                <a:gd name="connsiteY27" fmla="*/ 958926 h 994446"/>
                <a:gd name="connsiteX28" fmla="*/ 1258739 w 1634317"/>
                <a:gd name="connsiteY28" fmla="*/ 958926 h 994446"/>
                <a:gd name="connsiteX29" fmla="*/ 1223218 w 1634317"/>
                <a:gd name="connsiteY29" fmla="*/ 994447 h 994446"/>
                <a:gd name="connsiteX30" fmla="*/ 1363879 w 1634317"/>
                <a:gd name="connsiteY30" fmla="*/ 994447 h 994446"/>
                <a:gd name="connsiteX31" fmla="*/ 1634221 w 1634317"/>
                <a:gd name="connsiteY31" fmla="*/ 709616 h 994446"/>
                <a:gd name="connsiteX32" fmla="*/ 1395847 w 1634317"/>
                <a:gd name="connsiteY32" fmla="*/ 441963 h 99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34317" h="994446">
                  <a:moveTo>
                    <a:pt x="1395847" y="441963"/>
                  </a:moveTo>
                  <a:cubicBezTo>
                    <a:pt x="1381721" y="355013"/>
                    <a:pt x="1333854" y="277148"/>
                    <a:pt x="1262646" y="225289"/>
                  </a:cubicBezTo>
                  <a:cubicBezTo>
                    <a:pt x="1188827" y="173569"/>
                    <a:pt x="1097055" y="154315"/>
                    <a:pt x="1008675" y="172008"/>
                  </a:cubicBezTo>
                  <a:cubicBezTo>
                    <a:pt x="938959" y="65061"/>
                    <a:pt x="820081" y="406"/>
                    <a:pt x="692419" y="1"/>
                  </a:cubicBezTo>
                  <a:cubicBezTo>
                    <a:pt x="663151" y="-51"/>
                    <a:pt x="633981" y="3371"/>
                    <a:pt x="605519" y="10195"/>
                  </a:cubicBezTo>
                  <a:cubicBezTo>
                    <a:pt x="454222" y="49536"/>
                    <a:pt x="341004" y="175370"/>
                    <a:pt x="317804" y="329967"/>
                  </a:cubicBezTo>
                  <a:cubicBezTo>
                    <a:pt x="217722" y="333473"/>
                    <a:pt x="124497" y="381715"/>
                    <a:pt x="63833" y="461393"/>
                  </a:cubicBezTo>
                  <a:cubicBezTo>
                    <a:pt x="-6996" y="561066"/>
                    <a:pt x="-19831" y="690765"/>
                    <a:pt x="30089" y="802388"/>
                  </a:cubicBezTo>
                  <a:cubicBezTo>
                    <a:pt x="81007" y="912196"/>
                    <a:pt x="188101" y="985185"/>
                    <a:pt x="308924" y="992422"/>
                  </a:cubicBezTo>
                  <a:lnTo>
                    <a:pt x="408736" y="992422"/>
                  </a:lnTo>
                  <a:lnTo>
                    <a:pt x="373216" y="956902"/>
                  </a:lnTo>
                  <a:lnTo>
                    <a:pt x="309883" y="956902"/>
                  </a:lnTo>
                  <a:cubicBezTo>
                    <a:pt x="202737" y="950108"/>
                    <a:pt x="107845" y="885373"/>
                    <a:pt x="62430" y="788091"/>
                  </a:cubicBezTo>
                  <a:cubicBezTo>
                    <a:pt x="17994" y="688091"/>
                    <a:pt x="29350" y="572099"/>
                    <a:pt x="92338" y="482616"/>
                  </a:cubicBezTo>
                  <a:cubicBezTo>
                    <a:pt x="146731" y="411870"/>
                    <a:pt x="229783" y="368997"/>
                    <a:pt x="318958" y="365630"/>
                  </a:cubicBezTo>
                  <a:lnTo>
                    <a:pt x="348458" y="364564"/>
                  </a:lnTo>
                  <a:lnTo>
                    <a:pt x="352827" y="335366"/>
                  </a:lnTo>
                  <a:cubicBezTo>
                    <a:pt x="373534" y="194885"/>
                    <a:pt x="476306" y="80436"/>
                    <a:pt x="613760" y="44792"/>
                  </a:cubicBezTo>
                  <a:cubicBezTo>
                    <a:pt x="639494" y="38577"/>
                    <a:pt x="665875" y="35436"/>
                    <a:pt x="692348" y="35432"/>
                  </a:cubicBezTo>
                  <a:cubicBezTo>
                    <a:pt x="808102" y="35493"/>
                    <a:pt x="915947" y="94183"/>
                    <a:pt x="978856" y="191349"/>
                  </a:cubicBezTo>
                  <a:lnTo>
                    <a:pt x="991998" y="211471"/>
                  </a:lnTo>
                  <a:lnTo>
                    <a:pt x="1015566" y="206747"/>
                  </a:lnTo>
                  <a:cubicBezTo>
                    <a:pt x="1094238" y="191010"/>
                    <a:pt x="1175925" y="208067"/>
                    <a:pt x="1241724" y="253971"/>
                  </a:cubicBezTo>
                  <a:cubicBezTo>
                    <a:pt x="1305212" y="300480"/>
                    <a:pt x="1347934" y="370027"/>
                    <a:pt x="1360718" y="447682"/>
                  </a:cubicBezTo>
                  <a:lnTo>
                    <a:pt x="1364891" y="473239"/>
                  </a:lnTo>
                  <a:lnTo>
                    <a:pt x="1390502" y="477075"/>
                  </a:lnTo>
                  <a:cubicBezTo>
                    <a:pt x="1522930" y="495833"/>
                    <a:pt x="1615079" y="618394"/>
                    <a:pt x="1596323" y="750823"/>
                  </a:cubicBezTo>
                  <a:cubicBezTo>
                    <a:pt x="1579793" y="867513"/>
                    <a:pt x="1481663" y="955362"/>
                    <a:pt x="1363861" y="958926"/>
                  </a:cubicBezTo>
                  <a:lnTo>
                    <a:pt x="1258739" y="958926"/>
                  </a:lnTo>
                  <a:lnTo>
                    <a:pt x="1223218" y="994447"/>
                  </a:lnTo>
                  <a:lnTo>
                    <a:pt x="1363879" y="994447"/>
                  </a:lnTo>
                  <a:cubicBezTo>
                    <a:pt x="1517185" y="990445"/>
                    <a:pt x="1638222" y="862924"/>
                    <a:pt x="1634221" y="709616"/>
                  </a:cubicBezTo>
                  <a:cubicBezTo>
                    <a:pt x="1630687" y="574198"/>
                    <a:pt x="1529954" y="461092"/>
                    <a:pt x="1395847" y="44196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C7BC321-B426-FE4B-2A80-736B110EDF06}"/>
                </a:ext>
              </a:extLst>
            </p:cNvPr>
            <p:cNvSpPr/>
            <p:nvPr/>
          </p:nvSpPr>
          <p:spPr>
            <a:xfrm>
              <a:off x="8257403" y="3423891"/>
              <a:ext cx="809316" cy="975273"/>
            </a:xfrm>
            <a:custGeom>
              <a:avLst/>
              <a:gdLst>
                <a:gd name="connsiteX0" fmla="*/ 261199 w 557918"/>
                <a:gd name="connsiteY0" fmla="*/ 0 h 771040"/>
                <a:gd name="connsiteX1" fmla="*/ 261199 w 557918"/>
                <a:gd name="connsiteY1" fmla="*/ 702629 h 771040"/>
                <a:gd name="connsiteX2" fmla="*/ 261020 w 557918"/>
                <a:gd name="connsiteY2" fmla="*/ 702804 h 771040"/>
                <a:gd name="connsiteX3" fmla="*/ 260897 w 557918"/>
                <a:gd name="connsiteY3" fmla="*/ 702753 h 771040"/>
                <a:gd name="connsiteX4" fmla="*/ 25113 w 557918"/>
                <a:gd name="connsiteY4" fmla="*/ 466969 h 771040"/>
                <a:gd name="connsiteX5" fmla="*/ 0 w 557918"/>
                <a:gd name="connsiteY5" fmla="*/ 492082 h 771040"/>
                <a:gd name="connsiteX6" fmla="*/ 278959 w 557918"/>
                <a:gd name="connsiteY6" fmla="*/ 771041 h 771040"/>
                <a:gd name="connsiteX7" fmla="*/ 557919 w 557918"/>
                <a:gd name="connsiteY7" fmla="*/ 492082 h 771040"/>
                <a:gd name="connsiteX8" fmla="*/ 532806 w 557918"/>
                <a:gd name="connsiteY8" fmla="*/ 466969 h 771040"/>
                <a:gd name="connsiteX9" fmla="*/ 297021 w 557918"/>
                <a:gd name="connsiteY9" fmla="*/ 702753 h 771040"/>
                <a:gd name="connsiteX10" fmla="*/ 296771 w 557918"/>
                <a:gd name="connsiteY10" fmla="*/ 702751 h 771040"/>
                <a:gd name="connsiteX11" fmla="*/ 296719 w 557918"/>
                <a:gd name="connsiteY11" fmla="*/ 702629 h 771040"/>
                <a:gd name="connsiteX12" fmla="*/ 296719 w 557918"/>
                <a:gd name="connsiteY12" fmla="*/ 0 h 77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18" h="771040">
                  <a:moveTo>
                    <a:pt x="261199" y="0"/>
                  </a:moveTo>
                  <a:lnTo>
                    <a:pt x="261199" y="702629"/>
                  </a:lnTo>
                  <a:cubicBezTo>
                    <a:pt x="261197" y="702726"/>
                    <a:pt x="261117" y="702804"/>
                    <a:pt x="261020" y="702804"/>
                  </a:cubicBezTo>
                  <a:cubicBezTo>
                    <a:pt x="260974" y="702803"/>
                    <a:pt x="260929" y="702785"/>
                    <a:pt x="260897" y="702753"/>
                  </a:cubicBezTo>
                  <a:lnTo>
                    <a:pt x="25113" y="466969"/>
                  </a:lnTo>
                  <a:lnTo>
                    <a:pt x="0" y="492082"/>
                  </a:lnTo>
                  <a:lnTo>
                    <a:pt x="278959" y="771041"/>
                  </a:lnTo>
                  <a:lnTo>
                    <a:pt x="557919" y="492082"/>
                  </a:lnTo>
                  <a:lnTo>
                    <a:pt x="532806" y="466969"/>
                  </a:lnTo>
                  <a:lnTo>
                    <a:pt x="297021" y="702753"/>
                  </a:lnTo>
                  <a:cubicBezTo>
                    <a:pt x="296952" y="702822"/>
                    <a:pt x="296838" y="702820"/>
                    <a:pt x="296771" y="702751"/>
                  </a:cubicBezTo>
                  <a:cubicBezTo>
                    <a:pt x="296739" y="702717"/>
                    <a:pt x="296719" y="702675"/>
                    <a:pt x="296719" y="702629"/>
                  </a:cubicBezTo>
                  <a:lnTo>
                    <a:pt x="296719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77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8CC1FE3-3FDB-64BA-08F2-CF2F6FF149A5}"/>
                </a:ext>
              </a:extLst>
            </p:cNvPr>
            <p:cNvSpPr/>
            <p:nvPr/>
          </p:nvSpPr>
          <p:spPr>
            <a:xfrm>
              <a:off x="9382298" y="3427624"/>
              <a:ext cx="809316" cy="975273"/>
            </a:xfrm>
            <a:custGeom>
              <a:avLst/>
              <a:gdLst>
                <a:gd name="connsiteX0" fmla="*/ 296719 w 557918"/>
                <a:gd name="connsiteY0" fmla="*/ 771041 h 771040"/>
                <a:gd name="connsiteX1" fmla="*/ 296719 w 557918"/>
                <a:gd name="connsiteY1" fmla="*/ 68412 h 771040"/>
                <a:gd name="connsiteX2" fmla="*/ 296899 w 557918"/>
                <a:gd name="connsiteY2" fmla="*/ 68236 h 771040"/>
                <a:gd name="connsiteX3" fmla="*/ 297021 w 557918"/>
                <a:gd name="connsiteY3" fmla="*/ 68288 h 771040"/>
                <a:gd name="connsiteX4" fmla="*/ 532806 w 557918"/>
                <a:gd name="connsiteY4" fmla="*/ 304072 h 771040"/>
                <a:gd name="connsiteX5" fmla="*/ 557919 w 557918"/>
                <a:gd name="connsiteY5" fmla="*/ 278959 h 771040"/>
                <a:gd name="connsiteX6" fmla="*/ 278959 w 557918"/>
                <a:gd name="connsiteY6" fmla="*/ 0 h 771040"/>
                <a:gd name="connsiteX7" fmla="*/ 0 w 557918"/>
                <a:gd name="connsiteY7" fmla="*/ 278959 h 771040"/>
                <a:gd name="connsiteX8" fmla="*/ 25113 w 557918"/>
                <a:gd name="connsiteY8" fmla="*/ 304072 h 771040"/>
                <a:gd name="connsiteX9" fmla="*/ 260897 w 557918"/>
                <a:gd name="connsiteY9" fmla="*/ 68288 h 771040"/>
                <a:gd name="connsiteX10" fmla="*/ 261148 w 557918"/>
                <a:gd name="connsiteY10" fmla="*/ 68290 h 771040"/>
                <a:gd name="connsiteX11" fmla="*/ 261199 w 557918"/>
                <a:gd name="connsiteY11" fmla="*/ 68412 h 771040"/>
                <a:gd name="connsiteX12" fmla="*/ 261199 w 557918"/>
                <a:gd name="connsiteY12" fmla="*/ 771041 h 77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18" h="771040">
                  <a:moveTo>
                    <a:pt x="296719" y="771041"/>
                  </a:moveTo>
                  <a:lnTo>
                    <a:pt x="296719" y="68412"/>
                  </a:lnTo>
                  <a:cubicBezTo>
                    <a:pt x="296721" y="68315"/>
                    <a:pt x="296801" y="68236"/>
                    <a:pt x="296899" y="68236"/>
                  </a:cubicBezTo>
                  <a:cubicBezTo>
                    <a:pt x="296945" y="68238"/>
                    <a:pt x="296989" y="68256"/>
                    <a:pt x="297021" y="68288"/>
                  </a:cubicBezTo>
                  <a:lnTo>
                    <a:pt x="532806" y="304072"/>
                  </a:lnTo>
                  <a:lnTo>
                    <a:pt x="557919" y="278959"/>
                  </a:lnTo>
                  <a:lnTo>
                    <a:pt x="278959" y="0"/>
                  </a:lnTo>
                  <a:lnTo>
                    <a:pt x="0" y="278959"/>
                  </a:lnTo>
                  <a:lnTo>
                    <a:pt x="25113" y="304072"/>
                  </a:lnTo>
                  <a:lnTo>
                    <a:pt x="260897" y="68288"/>
                  </a:lnTo>
                  <a:cubicBezTo>
                    <a:pt x="260966" y="68219"/>
                    <a:pt x="261080" y="68220"/>
                    <a:pt x="261148" y="68290"/>
                  </a:cubicBezTo>
                  <a:cubicBezTo>
                    <a:pt x="261180" y="68323"/>
                    <a:pt x="261199" y="68366"/>
                    <a:pt x="261199" y="68412"/>
                  </a:cubicBezTo>
                  <a:lnTo>
                    <a:pt x="261199" y="77104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77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21212399-0E91-C8C7-F182-D7758DB95316}"/>
              </a:ext>
            </a:extLst>
          </p:cNvPr>
          <p:cNvSpPr txBox="1"/>
          <p:nvPr/>
        </p:nvSpPr>
        <p:spPr>
          <a:xfrm>
            <a:off x="5127415" y="4285339"/>
            <a:ext cx="652652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Ceph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관련 논문을 읽고 실험 진행 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OSD(Object Storage Device)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의 하드웨어 변경에 따른 성능 측정 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측정 결과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, OSD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의 하드웨어 성능이 </a:t>
            </a:r>
            <a:r>
              <a:rPr lang="en-US" altLang="ko-KR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Write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성능에 영향을 미침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수행한 실험 결과를 통해 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KSC 2023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에 초록 투고 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33FF91-89B4-3918-AEF6-78B41B362445}"/>
              </a:ext>
            </a:extLst>
          </p:cNvPr>
          <p:cNvSpPr txBox="1"/>
          <p:nvPr/>
        </p:nvSpPr>
        <p:spPr>
          <a:xfrm>
            <a:off x="1205123" y="4308606"/>
            <a:ext cx="7308863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실험 그림 </a:t>
            </a:r>
            <a:r>
              <a:rPr lang="ko-KR" altLang="en-US" sz="1700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넣어야함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090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E22D7-1F83-7762-A623-0062C6C5ED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66466-C423-C818-0C55-8C1F789698E9}"/>
              </a:ext>
            </a:extLst>
          </p:cNvPr>
          <p:cNvSpPr txBox="1"/>
          <p:nvPr/>
        </p:nvSpPr>
        <p:spPr>
          <a:xfrm>
            <a:off x="638175" y="1392572"/>
            <a:ext cx="93428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6000" b="1" dirty="0">
                <a:solidFill>
                  <a:schemeClr val="bg1"/>
                </a:solidFill>
                <a:latin typeface="+mj-ea"/>
                <a:ea typeface="+mj-ea"/>
              </a:rPr>
              <a:t>지원 동기 및 포부 </a:t>
            </a:r>
            <a:endParaRPr lang="en-US" altLang="ko-KR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71D92-C706-4F00-60C1-D2E8B5891324}"/>
              </a:ext>
            </a:extLst>
          </p:cNvPr>
          <p:cNvSpPr txBox="1"/>
          <p:nvPr/>
        </p:nvSpPr>
        <p:spPr>
          <a:xfrm>
            <a:off x="638175" y="2324100"/>
            <a:ext cx="8830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DINC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지원 동기 및 입사 후 포부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A31656-BCE5-989B-2D4A-B6392324583E}"/>
              </a:ext>
            </a:extLst>
          </p:cNvPr>
          <p:cNvCxnSpPr>
            <a:cxnSpLocks/>
          </p:cNvCxnSpPr>
          <p:nvPr/>
        </p:nvCxnSpPr>
        <p:spPr>
          <a:xfrm>
            <a:off x="8782050" y="4533900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16D20E-E26B-9AA1-251B-6C62C2E5B453}"/>
              </a:ext>
            </a:extLst>
          </p:cNvPr>
          <p:cNvSpPr txBox="1"/>
          <p:nvPr/>
        </p:nvSpPr>
        <p:spPr>
          <a:xfrm>
            <a:off x="2742672" y="4698899"/>
            <a:ext cx="8830203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수행한 프로젝트와의 연관성</a:t>
            </a:r>
            <a:endParaRPr lang="en-US" altLang="ko-KR" sz="2400" b="1" dirty="0">
              <a:solidFill>
                <a:schemeClr val="bg1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입사 후 포부</a:t>
            </a:r>
            <a:endParaRPr lang="en-US" altLang="ko-KR" sz="2400" b="1" dirty="0">
              <a:solidFill>
                <a:schemeClr val="bg1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479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E2FC38-577C-C4F9-A41E-A54355E9DF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68BE3-99DC-0E0B-FB19-C6E72B779970}"/>
              </a:ext>
            </a:extLst>
          </p:cNvPr>
          <p:cNvSpPr txBox="1"/>
          <p:nvPr/>
        </p:nvSpPr>
        <p:spPr>
          <a:xfrm>
            <a:off x="513821" y="522680"/>
            <a:ext cx="65265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i="1" dirty="0">
                <a:solidFill>
                  <a:srgbClr val="4472C4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DINC</a:t>
            </a:r>
            <a:endParaRPr lang="en-US" altLang="ko-KR" sz="3600" dirty="0">
              <a:solidFill>
                <a:srgbClr val="4472C4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BE8E8F-5913-F8AA-30F8-2E88BC43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249" y="899814"/>
            <a:ext cx="3654852" cy="2658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F1777-6F5E-C0B3-A981-AD322C0F9575}"/>
              </a:ext>
            </a:extLst>
          </p:cNvPr>
          <p:cNvSpPr txBox="1"/>
          <p:nvPr/>
        </p:nvSpPr>
        <p:spPr>
          <a:xfrm>
            <a:off x="503965" y="1238872"/>
            <a:ext cx="7308863" cy="2816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많은 작업자들이 존재하는 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DSME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모든 작업 인력들이 도면을 보기 위해 개인 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PC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를 사용할 수 없음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이제껏 했던 안드로이드 경험을 살려 모바일 환경에서 도면을 확인할 수 있도록 만들어 보고 싶음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스토리지 관련 공부를 하고 데이터를 손쉽게 활용할 수 있는 데이터 저장소를 구축 해 보고 싶음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도면 등 선박 데이터가 상당히 많은 것으로 들음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이를 활용하기 위한 데이터 레이크를 구축해 보고자 함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54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E2FC38-577C-C4F9-A41E-A54355E9DF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68BE3-99DC-0E0B-FB19-C6E72B779970}"/>
              </a:ext>
            </a:extLst>
          </p:cNvPr>
          <p:cNvSpPr txBox="1"/>
          <p:nvPr/>
        </p:nvSpPr>
        <p:spPr>
          <a:xfrm>
            <a:off x="513821" y="522680"/>
            <a:ext cx="65265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i="1" dirty="0">
                <a:solidFill>
                  <a:srgbClr val="4472C4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DINC</a:t>
            </a:r>
            <a:endParaRPr lang="en-US" altLang="ko-KR" sz="3600" dirty="0">
              <a:solidFill>
                <a:srgbClr val="4472C4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F1777-6F5E-C0B3-A981-AD322C0F9575}"/>
              </a:ext>
            </a:extLst>
          </p:cNvPr>
          <p:cNvSpPr txBox="1"/>
          <p:nvPr/>
        </p:nvSpPr>
        <p:spPr>
          <a:xfrm>
            <a:off x="513821" y="1220211"/>
            <a:ext cx="7308863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지원동기 </a:t>
            </a:r>
            <a:r>
              <a:rPr lang="ko-KR" altLang="en-US" sz="1700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넣어야함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98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86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77C4E6-466E-5416-F843-D8451D866A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398EA-C3EA-1BB2-8BBD-AA293A9D25A5}"/>
              </a:ext>
            </a:extLst>
          </p:cNvPr>
          <p:cNvSpPr txBox="1"/>
          <p:nvPr/>
        </p:nvSpPr>
        <p:spPr>
          <a:xfrm>
            <a:off x="1933047" y="4752777"/>
            <a:ext cx="9342800" cy="155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4800" b="1" dirty="0">
                <a:solidFill>
                  <a:schemeClr val="bg1"/>
                </a:solidFill>
                <a:latin typeface="roboto" panose="02000000000000000000" pitchFamily="2" charset="0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roboto" panose="02000000000000000000" pitchFamily="2" charset="0"/>
              </a:rPr>
              <a:t>!</a:t>
            </a:r>
          </a:p>
          <a:p>
            <a:pPr algn="r">
              <a:spcAft>
                <a:spcPts val="600"/>
              </a:spcAft>
            </a:pPr>
            <a:r>
              <a:rPr lang="ko-KR" altLang="en-US" sz="4800" b="1" dirty="0">
                <a:solidFill>
                  <a:schemeClr val="bg1"/>
                </a:solidFill>
                <a:latin typeface="roboto" panose="02000000000000000000" pitchFamily="2" charset="0"/>
              </a:rPr>
              <a:t>잘 부탁드립니다</a:t>
            </a:r>
            <a:r>
              <a:rPr lang="en-US" altLang="ko-KR" sz="4800" b="1" dirty="0">
                <a:solidFill>
                  <a:schemeClr val="bg1"/>
                </a:solidFill>
                <a:latin typeface="roboto" panose="02000000000000000000" pitchFamily="2" charset="0"/>
              </a:rPr>
              <a:t>!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937A2-65BC-B40E-459F-4C52E465AEDA}"/>
              </a:ext>
            </a:extLst>
          </p:cNvPr>
          <p:cNvSpPr txBox="1"/>
          <p:nvPr/>
        </p:nvSpPr>
        <p:spPr>
          <a:xfrm>
            <a:off x="1424600" y="1016356"/>
            <a:ext cx="9342800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3800" b="1" dirty="0">
                <a:solidFill>
                  <a:schemeClr val="bg1"/>
                </a:solidFill>
                <a:latin typeface="roboto" panose="02000000000000000000" pitchFamily="2" charset="0"/>
              </a:rPr>
              <a:t>Q &amp;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93FEE-BA84-5C17-2F14-87F27887A720}"/>
              </a:ext>
            </a:extLst>
          </p:cNvPr>
          <p:cNvSpPr txBox="1"/>
          <p:nvPr/>
        </p:nvSpPr>
        <p:spPr>
          <a:xfrm>
            <a:off x="647172" y="4752777"/>
            <a:ext cx="93428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chemeClr val="bg1"/>
                </a:solidFill>
              </a:rPr>
              <a:t>DSME Information &amp; Consulting (DINC) </a:t>
            </a:r>
            <a:r>
              <a:rPr lang="ko-KR" altLang="en-US" sz="1600" b="1" dirty="0">
                <a:solidFill>
                  <a:schemeClr val="bg1"/>
                </a:solidFill>
              </a:rPr>
              <a:t>지원자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spcAft>
                <a:spcPts val="300"/>
              </a:spcAft>
            </a:pPr>
            <a:r>
              <a:rPr lang="ko-KR" altLang="en-US" sz="1600" b="1" dirty="0">
                <a:solidFill>
                  <a:schemeClr val="bg1"/>
                </a:solidFill>
              </a:rPr>
              <a:t>권철현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</a:p>
          <a:p>
            <a:pPr>
              <a:spcAft>
                <a:spcPts val="300"/>
              </a:spcAft>
            </a:pPr>
            <a:r>
              <a:rPr lang="ko-KR" altLang="en-US" sz="1600" b="1" dirty="0">
                <a:solidFill>
                  <a:schemeClr val="bg1"/>
                </a:solidFill>
              </a:rPr>
              <a:t>창원대학교 컴퓨터공학과 졸업 예정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chemeClr val="bg1"/>
                </a:solidFill>
              </a:rPr>
              <a:t>kkcchh9999@gmail.com</a:t>
            </a:r>
          </a:p>
          <a:p>
            <a:pPr>
              <a:spcAft>
                <a:spcPts val="300"/>
              </a:spcAft>
            </a:pPr>
            <a:r>
              <a:rPr lang="en-US" altLang="ko-KR" sz="1600" b="1" dirty="0">
                <a:solidFill>
                  <a:schemeClr val="bg1"/>
                </a:solidFill>
              </a:rPr>
              <a:t>010-6660-2150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2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1E35A-7B17-7142-B182-9C8CB4E6DF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DA0BF0-A4FC-2035-3772-DD74A84B2F04}"/>
              </a:ext>
            </a:extLst>
          </p:cNvPr>
          <p:cNvCxnSpPr>
            <a:cxnSpLocks/>
          </p:cNvCxnSpPr>
          <p:nvPr/>
        </p:nvCxnSpPr>
        <p:spPr>
          <a:xfrm>
            <a:off x="8963306" y="729000"/>
            <a:ext cx="0" cy="540000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8FDD9A-BABA-9376-1D92-3B81B4C80DAE}"/>
              </a:ext>
            </a:extLst>
          </p:cNvPr>
          <p:cNvCxnSpPr>
            <a:cxnSpLocks/>
          </p:cNvCxnSpPr>
          <p:nvPr/>
        </p:nvCxnSpPr>
        <p:spPr>
          <a:xfrm>
            <a:off x="5734613" y="729000"/>
            <a:ext cx="0" cy="540000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ED1152-9CB9-FBA5-6C03-386A002764DC}"/>
              </a:ext>
            </a:extLst>
          </p:cNvPr>
          <p:cNvSpPr txBox="1"/>
          <p:nvPr/>
        </p:nvSpPr>
        <p:spPr>
          <a:xfrm>
            <a:off x="2714975" y="841881"/>
            <a:ext cx="2917121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6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 빠른</a:t>
            </a:r>
            <a:endParaRPr lang="en-US" altLang="ko-KR" sz="3600" b="1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400" b="1" dirty="0">
                <a:solidFill>
                  <a:srgbClr val="4472C4"/>
                </a:solidFill>
                <a:latin typeface="+mj-ea"/>
                <a:ea typeface="+mj-ea"/>
              </a:rPr>
              <a:t>지원자</a:t>
            </a:r>
            <a:r>
              <a:rPr lang="ko-KR" altLang="en-US" sz="44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4400" b="1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권철현입니다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30737-63EF-CD14-E0C3-CABF5AA85C33}"/>
              </a:ext>
            </a:extLst>
          </p:cNvPr>
          <p:cNvSpPr txBox="1"/>
          <p:nvPr/>
        </p:nvSpPr>
        <p:spPr>
          <a:xfrm>
            <a:off x="6051610" y="841881"/>
            <a:ext cx="284918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권철현</a:t>
            </a:r>
            <a:r>
              <a:rPr lang="ko-KR" altLang="en-US" b="1" dirty="0">
                <a:solidFill>
                  <a:srgbClr val="4472C4"/>
                </a:solidFill>
                <a:latin typeface="roboto" panose="02000000000000000000" pitchFamily="2" charset="0"/>
              </a:rPr>
              <a:t> </a:t>
            </a:r>
            <a:r>
              <a:rPr lang="en-US" altLang="ko-KR" b="1" dirty="0">
                <a:solidFill>
                  <a:srgbClr val="4472C4"/>
                </a:solidFill>
                <a:latin typeface="roboto" panose="02000000000000000000" pitchFamily="2" charset="0"/>
              </a:rPr>
              <a:t>/ </a:t>
            </a:r>
            <a:r>
              <a:rPr lang="en-US" altLang="ko-KR" b="1" i="1" dirty="0" err="1">
                <a:solidFill>
                  <a:srgbClr val="4472C4"/>
                </a:solidFill>
                <a:latin typeface="roboto" panose="02000000000000000000" pitchFamily="2" charset="0"/>
              </a:rPr>
              <a:t>Cheolhyeon</a:t>
            </a:r>
            <a:r>
              <a:rPr lang="en-US" altLang="ko-KR" b="1" i="1" dirty="0">
                <a:solidFill>
                  <a:srgbClr val="4472C4"/>
                </a:solidFill>
                <a:latin typeface="roboto" panose="02000000000000000000" pitchFamily="2" charset="0"/>
              </a:rPr>
              <a:t> Kwon</a:t>
            </a: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1999.02.08</a:t>
            </a:r>
          </a:p>
          <a:p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E-mail 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kkcchh9999@gmail.com</a:t>
            </a:r>
          </a:p>
          <a:p>
            <a:r>
              <a:rPr lang="en-US" altLang="ko-KR" sz="1500" b="1" dirty="0" err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Github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 kkcchh9999</a:t>
            </a:r>
          </a:p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Blog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kkcchh9999.github.io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833B0-0DDB-27BE-E03B-459A15E9D159}"/>
              </a:ext>
            </a:extLst>
          </p:cNvPr>
          <p:cNvSpPr txBox="1"/>
          <p:nvPr/>
        </p:nvSpPr>
        <p:spPr>
          <a:xfrm>
            <a:off x="6051610" y="2862070"/>
            <a:ext cx="2849188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>
                <a:solidFill>
                  <a:srgbClr val="4472C4"/>
                </a:solidFill>
                <a:latin typeface="roboto" panose="02000000000000000000" pitchFamily="2" charset="0"/>
              </a:rPr>
              <a:t>Graduation</a:t>
            </a:r>
          </a:p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2017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울산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남창고등학교 졸업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2017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창원대학교 입학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2023 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창원대학교 졸업 예정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31CB892-B736-BB67-9536-CC561A443932}"/>
              </a:ext>
            </a:extLst>
          </p:cNvPr>
          <p:cNvCxnSpPr>
            <a:cxnSpLocks/>
          </p:cNvCxnSpPr>
          <p:nvPr/>
        </p:nvCxnSpPr>
        <p:spPr>
          <a:xfrm>
            <a:off x="6163972" y="2659889"/>
            <a:ext cx="2369975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573FB20-5622-5D54-F651-CB3A1CB7FD38}"/>
              </a:ext>
            </a:extLst>
          </p:cNvPr>
          <p:cNvCxnSpPr>
            <a:cxnSpLocks/>
          </p:cNvCxnSpPr>
          <p:nvPr/>
        </p:nvCxnSpPr>
        <p:spPr>
          <a:xfrm>
            <a:off x="9392666" y="2145143"/>
            <a:ext cx="2369975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FB6A39-9A03-7BC3-CC3A-F9F9A0C3ED56}"/>
              </a:ext>
            </a:extLst>
          </p:cNvPr>
          <p:cNvSpPr txBox="1"/>
          <p:nvPr/>
        </p:nvSpPr>
        <p:spPr>
          <a:xfrm>
            <a:off x="6051610" y="4605260"/>
            <a:ext cx="2849188" cy="14927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>
                <a:solidFill>
                  <a:srgbClr val="4472C4"/>
                </a:solidFill>
                <a:latin typeface="roboto" panose="02000000000000000000" pitchFamily="2" charset="0"/>
              </a:rPr>
              <a:t>Skills</a:t>
            </a:r>
          </a:p>
          <a:p>
            <a:pPr>
              <a:spcAft>
                <a:spcPts val="600"/>
              </a:spcAft>
            </a:pPr>
            <a:r>
              <a:rPr lang="en-US" altLang="ko-KR" sz="1500" i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Python, JAVA, Kotlin, C</a:t>
            </a:r>
          </a:p>
          <a:p>
            <a:pPr>
              <a:spcAft>
                <a:spcPts val="600"/>
              </a:spcAft>
            </a:pPr>
            <a:r>
              <a:rPr lang="en-US" altLang="ko-KR" sz="1500" i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TensorFlow Lite</a:t>
            </a:r>
          </a:p>
          <a:p>
            <a:pPr>
              <a:spcAft>
                <a:spcPts val="600"/>
              </a:spcAft>
            </a:pPr>
            <a:r>
              <a:rPr lang="en-US" altLang="ko-KR" sz="1500" i="1" dirty="0" err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Ceph</a:t>
            </a:r>
            <a:endParaRPr lang="en-US" altLang="ko-KR" sz="1500" i="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</a:endParaRPr>
          </a:p>
          <a:p>
            <a:endParaRPr lang="ko-KR" altLang="en-US" sz="1400" i="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F69AE64-2ED7-A603-5A4B-73CFA252656E}"/>
              </a:ext>
            </a:extLst>
          </p:cNvPr>
          <p:cNvCxnSpPr>
            <a:cxnSpLocks/>
          </p:cNvCxnSpPr>
          <p:nvPr/>
        </p:nvCxnSpPr>
        <p:spPr>
          <a:xfrm>
            <a:off x="6163972" y="4403079"/>
            <a:ext cx="2369975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D220E7-2C40-EE82-4F2C-57DFF3930585}"/>
              </a:ext>
            </a:extLst>
          </p:cNvPr>
          <p:cNvSpPr txBox="1"/>
          <p:nvPr/>
        </p:nvSpPr>
        <p:spPr>
          <a:xfrm>
            <a:off x="9168338" y="841881"/>
            <a:ext cx="284918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>
                <a:solidFill>
                  <a:srgbClr val="4472C4"/>
                </a:solidFill>
                <a:latin typeface="roboto" panose="02000000000000000000" pitchFamily="2" charset="0"/>
              </a:rPr>
              <a:t>Awards</a:t>
            </a:r>
          </a:p>
          <a:p>
            <a:pPr>
              <a:spcAft>
                <a:spcPts val="600"/>
              </a:spcAft>
            </a:pP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2020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경남 소프트웨어 경진대회 장려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2022 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봉림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소프트웨어 전시회 우수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5DBD62-5129-BD98-D864-922C5D9D3AF4}"/>
              </a:ext>
            </a:extLst>
          </p:cNvPr>
          <p:cNvSpPr txBox="1"/>
          <p:nvPr/>
        </p:nvSpPr>
        <p:spPr>
          <a:xfrm>
            <a:off x="9168338" y="2586631"/>
            <a:ext cx="2849188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>
                <a:solidFill>
                  <a:srgbClr val="4472C4"/>
                </a:solidFill>
                <a:latin typeface="roboto" panose="02000000000000000000" pitchFamily="2" charset="0"/>
              </a:rPr>
              <a:t>Projects &amp; Study </a:t>
            </a:r>
          </a:p>
          <a:p>
            <a:pPr>
              <a:spcAft>
                <a:spcPts val="600"/>
              </a:spcAft>
            </a:pP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2020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+mn-cs"/>
              </a:rPr>
              <a:t>Android Project 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2021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TensorFlow Lite &amp; Android Project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2022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Ceph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Object Storage study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AA1D1-FB3F-BFAC-7BB4-19815AC0F350}"/>
              </a:ext>
            </a:extLst>
          </p:cNvPr>
          <p:cNvSpPr txBox="1"/>
          <p:nvPr/>
        </p:nvSpPr>
        <p:spPr>
          <a:xfrm>
            <a:off x="456925" y="3040133"/>
            <a:ext cx="5072655" cy="2231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i="1" dirty="0">
                <a:solidFill>
                  <a:srgbClr val="4472C4"/>
                </a:solidFill>
                <a:ea typeface="G마켓 산스 TTF Medium" panose="02000000000000000000" pitchFamily="2" charset="-127"/>
              </a:rPr>
              <a:t>About</a:t>
            </a:r>
          </a:p>
          <a:p>
            <a:pPr>
              <a:spcAft>
                <a:spcPts val="600"/>
              </a:spcAft>
            </a:pP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함께 해야 할 일이 있으면 미루지 않고 매번 먼저 행동합니다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항상 예의 바르게 행동하며 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인사성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밝습니다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맡은 일은 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책임감</a:t>
            </a:r>
            <a:r>
              <a:rPr lang="ko-KR" altLang="en-US" sz="17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가지고 마무리합니다</a:t>
            </a:r>
            <a:r>
              <a:rPr lang="en-US" altLang="ko-KR" sz="17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B7047-1097-2819-C1F4-66B11093CBB8}"/>
              </a:ext>
            </a:extLst>
          </p:cNvPr>
          <p:cNvSpPr txBox="1"/>
          <p:nvPr/>
        </p:nvSpPr>
        <p:spPr>
          <a:xfrm>
            <a:off x="9168338" y="4623768"/>
            <a:ext cx="284918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>
                <a:solidFill>
                  <a:srgbClr val="4472C4"/>
                </a:solidFill>
                <a:latin typeface="roboto" panose="02000000000000000000" pitchFamily="2" charset="0"/>
              </a:rPr>
              <a:t>Papers</a:t>
            </a:r>
          </a:p>
          <a:p>
            <a:pPr>
              <a:spcAft>
                <a:spcPts val="600"/>
              </a:spcAft>
            </a:pP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KCC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2022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메모리 사용량을 고려한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텐서플로우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라이트 데이터 관리 기법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’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KSC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2023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‘</a:t>
            </a:r>
            <a:r>
              <a:rPr lang="en-US" altLang="ko-KR" sz="1200" b="1" i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OSD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하드웨어 성능에 따른 </a:t>
            </a:r>
            <a:r>
              <a:rPr lang="en-US" altLang="ko-KR" sz="1200" b="1" i="1" dirty="0" err="1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Ceph</a:t>
            </a:r>
            <a:r>
              <a:rPr lang="en-US" altLang="ko-KR" sz="1200" b="1" i="1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성능 분석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’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7554BA-C7D7-745C-492A-B71270631536}"/>
              </a:ext>
            </a:extLst>
          </p:cNvPr>
          <p:cNvCxnSpPr>
            <a:cxnSpLocks/>
          </p:cNvCxnSpPr>
          <p:nvPr/>
        </p:nvCxnSpPr>
        <p:spPr>
          <a:xfrm>
            <a:off x="9392666" y="4182281"/>
            <a:ext cx="2369975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B2933E1-FC09-D5AA-35E3-E671F903CCCF}"/>
              </a:ext>
            </a:extLst>
          </p:cNvPr>
          <p:cNvSpPr/>
          <p:nvPr/>
        </p:nvSpPr>
        <p:spPr>
          <a:xfrm>
            <a:off x="518501" y="625944"/>
            <a:ext cx="1879478" cy="2176838"/>
          </a:xfrm>
          <a:prstGeom prst="flowChartConnector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9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1E35A-7B17-7142-B182-9C8CB4E6DF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9306A42-E153-7E0D-AB90-0767C6A830ED}"/>
              </a:ext>
            </a:extLst>
          </p:cNvPr>
          <p:cNvCxnSpPr>
            <a:cxnSpLocks/>
          </p:cNvCxnSpPr>
          <p:nvPr/>
        </p:nvCxnSpPr>
        <p:spPr>
          <a:xfrm>
            <a:off x="4731026" y="3385102"/>
            <a:ext cx="7460974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45F58D-D894-8A7C-7E90-CE0B19CB9776}"/>
              </a:ext>
            </a:extLst>
          </p:cNvPr>
          <p:cNvSpPr txBox="1"/>
          <p:nvPr/>
        </p:nvSpPr>
        <p:spPr>
          <a:xfrm>
            <a:off x="509492" y="3882006"/>
            <a:ext cx="5124173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rgbClr val="4472C4"/>
                </a:solidFill>
                <a:latin typeface="+mj-ea"/>
                <a:ea typeface="+mj-ea"/>
              </a:rPr>
              <a:t>완만한 교우관계 </a:t>
            </a:r>
            <a:endParaRPr lang="en-US" altLang="ko-KR" sz="2000" b="1" dirty="0">
              <a:solidFill>
                <a:srgbClr val="4472C4"/>
              </a:solidFill>
              <a:latin typeface="+mj-ea"/>
              <a:ea typeface="+mj-ea"/>
            </a:endParaRPr>
          </a:p>
          <a:p>
            <a:pPr>
              <a:spcAft>
                <a:spcPts val="600"/>
              </a:spcAft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다양한 사람과 어울리기를 좋아하고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인간 관계를 중시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합니다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활발하고 명랑한 성격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 교우관계가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좋았습니다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선배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 후배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가리지 않고 모두 가까이 지내며 학업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교내 활동 등 많은 부분에서 서로 도우며 생활했습니다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DF47FA-0334-A7CF-BAB0-96976EAC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12" y="848446"/>
            <a:ext cx="1755000" cy="23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C0CCB1-1DBA-60B7-75E8-E1D37D47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874" y="848446"/>
            <a:ext cx="3510000" cy="23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6E320D-96FC-0B1A-C33B-EABF548800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47" r="23899"/>
          <a:stretch/>
        </p:blipFill>
        <p:spPr>
          <a:xfrm>
            <a:off x="6096000" y="3778972"/>
            <a:ext cx="1898650" cy="23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C44C71-0372-DBED-F129-5F3A04611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643" y="848446"/>
            <a:ext cx="1755001" cy="23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6C6A83-CD81-5B34-3260-F91BD7724D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9" b="8864"/>
          <a:stretch/>
        </p:blipFill>
        <p:spPr>
          <a:xfrm>
            <a:off x="8037362" y="3778972"/>
            <a:ext cx="3734322" cy="2340000"/>
          </a:xfrm>
          <a:prstGeom prst="rect">
            <a:avLst/>
          </a:prstGeom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1F0C5A-E842-33ED-9A2B-E9197AE73886}"/>
              </a:ext>
            </a:extLst>
          </p:cNvPr>
          <p:cNvSpPr txBox="1"/>
          <p:nvPr/>
        </p:nvSpPr>
        <p:spPr>
          <a:xfrm>
            <a:off x="473873" y="1129335"/>
            <a:ext cx="449934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권철현은 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000" dirty="0">
                <a:solidFill>
                  <a:srgbClr val="4472C4"/>
                </a:solidFill>
                <a:latin typeface="+mj-ea"/>
                <a:ea typeface="+mj-ea"/>
              </a:rPr>
              <a:t>어떤 학교생활을 </a:t>
            </a:r>
            <a:endParaRPr lang="en-US" altLang="ko-KR" sz="4000" dirty="0">
              <a:solidFill>
                <a:srgbClr val="4472C4"/>
              </a:solidFill>
              <a:latin typeface="+mj-ea"/>
              <a:ea typeface="+mj-ea"/>
            </a:endParaRPr>
          </a:p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보냈을까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 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1E35A-7B17-7142-B182-9C8CB4E6DF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9306A42-E153-7E0D-AB90-0767C6A830ED}"/>
              </a:ext>
            </a:extLst>
          </p:cNvPr>
          <p:cNvCxnSpPr>
            <a:cxnSpLocks/>
          </p:cNvCxnSpPr>
          <p:nvPr/>
        </p:nvCxnSpPr>
        <p:spPr>
          <a:xfrm>
            <a:off x="5816601" y="4123545"/>
            <a:ext cx="6375399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45F58D-D894-8A7C-7E90-CE0B19CB9776}"/>
              </a:ext>
            </a:extLst>
          </p:cNvPr>
          <p:cNvSpPr txBox="1"/>
          <p:nvPr/>
        </p:nvSpPr>
        <p:spPr>
          <a:xfrm>
            <a:off x="5591131" y="2136227"/>
            <a:ext cx="6153944" cy="1877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rgbClr val="4472C4"/>
                </a:solidFill>
                <a:latin typeface="+mj-ea"/>
                <a:ea typeface="+mj-ea"/>
              </a:rPr>
              <a:t>성실한 학업 </a:t>
            </a:r>
            <a:endParaRPr lang="en-US" altLang="ko-KR" sz="2000" b="1" dirty="0">
              <a:solidFill>
                <a:srgbClr val="4472C4"/>
              </a:solidFill>
              <a:latin typeface="+mj-ea"/>
              <a:ea typeface="+mj-ea"/>
            </a:endParaRPr>
          </a:p>
          <a:p>
            <a:pPr>
              <a:spcAft>
                <a:spcPts val="600"/>
              </a:spcAft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교우관계를 중시했지만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학업을 소홀히 하지 않았습니다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전공과목 </a:t>
            </a:r>
            <a:r>
              <a:rPr lang="en-US" altLang="ko-KR" sz="1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A</a:t>
            </a:r>
            <a:r>
              <a:rPr lang="en-US" altLang="ko-KR" sz="16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13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 </a:t>
            </a:r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7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 </a:t>
            </a:r>
            <a:r>
              <a:rPr lang="en-US" altLang="ko-KR" sz="16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C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4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개로 준수한 성적을 받았습니다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특히 열심히 공부했던 소프트웨어 공학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운영체제 등의 과목에서 높은 성적을 받았습니다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2F5D9D-BAA5-F70A-06B3-14F3B7F9B0EC}"/>
              </a:ext>
            </a:extLst>
          </p:cNvPr>
          <p:cNvGrpSpPr/>
          <p:nvPr/>
        </p:nvGrpSpPr>
        <p:grpSpPr>
          <a:xfrm>
            <a:off x="6905511" y="360966"/>
            <a:ext cx="4552546" cy="1701315"/>
            <a:chOff x="3978752" y="3810068"/>
            <a:chExt cx="4552546" cy="170131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98A48E5-9367-7E90-50AC-A3D80BDCB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8" b="97251"/>
            <a:stretch/>
          </p:blipFill>
          <p:spPr>
            <a:xfrm>
              <a:off x="3978753" y="4776485"/>
              <a:ext cx="4552545" cy="27558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219829-81A7-FB31-9E72-B45A4538D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496" b="82883"/>
            <a:stretch/>
          </p:blipFill>
          <p:spPr>
            <a:xfrm>
              <a:off x="3978753" y="4505654"/>
              <a:ext cx="4552545" cy="27558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1DA135-A8FE-7146-4D2A-FEBC1371A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128" b="78251"/>
            <a:stretch/>
          </p:blipFill>
          <p:spPr>
            <a:xfrm>
              <a:off x="3978753" y="4032825"/>
              <a:ext cx="4552545" cy="27558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E947DCC-3622-1181-A0A2-364FE576F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981" b="68398"/>
            <a:stretch/>
          </p:blipFill>
          <p:spPr>
            <a:xfrm>
              <a:off x="3978752" y="4300340"/>
              <a:ext cx="4552545" cy="27558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D5B880-6E9F-E082-94B3-D5C9EC7E7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807" b="49572"/>
            <a:stretch/>
          </p:blipFill>
          <p:spPr>
            <a:xfrm>
              <a:off x="3978753" y="3810068"/>
              <a:ext cx="4552545" cy="27558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99461BD-0C66-B116-7B08-8A48BF302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007" b="16372"/>
            <a:stretch/>
          </p:blipFill>
          <p:spPr>
            <a:xfrm>
              <a:off x="3978752" y="5013729"/>
              <a:ext cx="4552545" cy="27558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97AF175-F97C-87C6-5E90-A3A1685CE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174" b="14205"/>
            <a:stretch/>
          </p:blipFill>
          <p:spPr>
            <a:xfrm>
              <a:off x="3978753" y="5235796"/>
              <a:ext cx="4552545" cy="27558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5F141EC-BF06-025B-2AEE-5E5E818C43E8}"/>
              </a:ext>
            </a:extLst>
          </p:cNvPr>
          <p:cNvSpPr txBox="1"/>
          <p:nvPr/>
        </p:nvSpPr>
        <p:spPr>
          <a:xfrm>
            <a:off x="617216" y="4268732"/>
            <a:ext cx="4277774" cy="20159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rgbClr val="4472C4"/>
                </a:solidFill>
                <a:latin typeface="+mj-ea"/>
                <a:ea typeface="+mj-ea"/>
              </a:rPr>
              <a:t>완만한 단체 생활</a:t>
            </a:r>
            <a:endParaRPr lang="en-US" altLang="ko-KR" sz="2000" b="1" dirty="0">
              <a:solidFill>
                <a:srgbClr val="4472C4"/>
              </a:solidFill>
              <a:latin typeface="+mj-ea"/>
              <a:ea typeface="+mj-ea"/>
            </a:endParaRPr>
          </a:p>
          <a:p>
            <a:pPr>
              <a:spcAft>
                <a:spcPts val="600"/>
              </a:spcAft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학년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학기부터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학부 연구생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으로써 차세대 운영체제 연구실에 소속되었습니다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여러 선후배 및 교수님과 함께 생활하며 다양한 활동에 참여했습니다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모난 부분 없이 둥근 성격으로 단체 생활에 문제가 없었습니다</a:t>
            </a:r>
            <a:r>
              <a:rPr lang="en-US" altLang="ko-KR" sz="1600" dirty="0">
                <a:solidFill>
                  <a:srgbClr val="333333"/>
                </a:solidFill>
                <a:latin typeface="Arial" panose="020B0604020202020204" pitchFamily="34" charset="0"/>
              </a:rPr>
              <a:t>.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5F2FE43-B13D-937F-1B84-6EE79696AC71}"/>
              </a:ext>
            </a:extLst>
          </p:cNvPr>
          <p:cNvGrpSpPr/>
          <p:nvPr/>
        </p:nvGrpSpPr>
        <p:grpSpPr>
          <a:xfrm>
            <a:off x="5214886" y="4341059"/>
            <a:ext cx="6755658" cy="2165163"/>
            <a:chOff x="266580" y="4217001"/>
            <a:chExt cx="6755658" cy="216516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C81F620-F26D-39A2-CFE8-CF303802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3420" y="4490296"/>
              <a:ext cx="2160000" cy="1620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6BA6BFB-DF20-1AF7-33A0-916C3F1A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7542" y="4217001"/>
              <a:ext cx="3374696" cy="216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8B8E006-EE98-15E3-C2D8-234728A37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6580" y="4222164"/>
              <a:ext cx="1770492" cy="21600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CE6F6C7-FF87-F3BD-0193-B728B3E8D883}"/>
              </a:ext>
            </a:extLst>
          </p:cNvPr>
          <p:cNvSpPr txBox="1"/>
          <p:nvPr/>
        </p:nvSpPr>
        <p:spPr>
          <a:xfrm>
            <a:off x="446925" y="356530"/>
            <a:ext cx="437700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권철현은 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000" dirty="0">
                <a:solidFill>
                  <a:srgbClr val="4472C4"/>
                </a:solidFill>
                <a:latin typeface="+mj-ea"/>
                <a:ea typeface="+mj-ea"/>
              </a:rPr>
              <a:t>어떤 학교생활을 </a:t>
            </a:r>
            <a:endParaRPr lang="en-US" altLang="ko-KR" sz="4000" dirty="0">
              <a:solidFill>
                <a:srgbClr val="4472C4"/>
              </a:solidFill>
              <a:latin typeface="+mj-ea"/>
              <a:ea typeface="+mj-ea"/>
            </a:endParaRPr>
          </a:p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보냈을까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 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11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droid - Secure &amp; Reliable Mobile Operating System">
            <a:extLst>
              <a:ext uri="{FF2B5EF4-FFF2-40B4-BE49-F238E27FC236}">
                <a16:creationId xmlns:a16="http://schemas.microsoft.com/office/drawing/2014/main" id="{ACE85081-39A2-09B5-DC29-4ECA6792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63" y="3455331"/>
            <a:ext cx="1796960" cy="94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1E35A-7B17-7142-B182-9C8CB4E6DF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8FDD9A-BABA-9376-1D92-3B81B4C80DAE}"/>
              </a:ext>
            </a:extLst>
          </p:cNvPr>
          <p:cNvCxnSpPr>
            <a:cxnSpLocks/>
          </p:cNvCxnSpPr>
          <p:nvPr/>
        </p:nvCxnSpPr>
        <p:spPr>
          <a:xfrm>
            <a:off x="5734613" y="729000"/>
            <a:ext cx="0" cy="540000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ED1152-9CB9-FBA5-6C03-386A002764DC}"/>
              </a:ext>
            </a:extLst>
          </p:cNvPr>
          <p:cNvSpPr txBox="1"/>
          <p:nvPr/>
        </p:nvSpPr>
        <p:spPr>
          <a:xfrm>
            <a:off x="617215" y="841881"/>
            <a:ext cx="302908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권철현은 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000" b="1" dirty="0">
                <a:solidFill>
                  <a:srgbClr val="4472C4"/>
                </a:solidFill>
                <a:latin typeface="+mj-ea"/>
                <a:ea typeface="+mj-ea"/>
              </a:rPr>
              <a:t>어떤 능력을</a:t>
            </a:r>
            <a:r>
              <a:rPr lang="ko-KR" altLang="en-US" sz="4000" b="1" dirty="0">
                <a:solidFill>
                  <a:srgbClr val="4472C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4000" b="1" dirty="0">
              <a:solidFill>
                <a:srgbClr val="4472C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가지고 있을까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 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A089FBE-22B8-565F-FAEA-2BE5B525807C}"/>
              </a:ext>
            </a:extLst>
          </p:cNvPr>
          <p:cNvCxnSpPr>
            <a:cxnSpLocks/>
          </p:cNvCxnSpPr>
          <p:nvPr/>
        </p:nvCxnSpPr>
        <p:spPr>
          <a:xfrm>
            <a:off x="8963306" y="729000"/>
            <a:ext cx="0" cy="540000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9306A42-E153-7E0D-AB90-0767C6A830ED}"/>
              </a:ext>
            </a:extLst>
          </p:cNvPr>
          <p:cNvCxnSpPr>
            <a:cxnSpLocks/>
          </p:cNvCxnSpPr>
          <p:nvPr/>
        </p:nvCxnSpPr>
        <p:spPr>
          <a:xfrm>
            <a:off x="5734613" y="3429000"/>
            <a:ext cx="6457387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6CD6A45-C9CC-6754-A0E8-B273398F4C23}"/>
              </a:ext>
            </a:extLst>
          </p:cNvPr>
          <p:cNvSpPr txBox="1"/>
          <p:nvPr/>
        </p:nvSpPr>
        <p:spPr>
          <a:xfrm>
            <a:off x="5924366" y="841881"/>
            <a:ext cx="2849188" cy="196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Android</a:t>
            </a:r>
            <a:r>
              <a:rPr lang="ko-KR" altLang="en-US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endParaRPr lang="en-US" altLang="ko-KR" b="1" i="1" dirty="0">
              <a:solidFill>
                <a:srgbClr val="4472C4"/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문서 작성부터 </a:t>
            </a:r>
            <a:r>
              <a:rPr lang="en-US" altLang="ko-KR" sz="16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Google Play Store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등록까지 모든 개발 과정을 직접 수행함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어플리케이션 개발을 통한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수상 경험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보유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303414-6201-3249-6F3A-EDE5E045756A}"/>
              </a:ext>
            </a:extLst>
          </p:cNvPr>
          <p:cNvSpPr txBox="1"/>
          <p:nvPr/>
        </p:nvSpPr>
        <p:spPr>
          <a:xfrm>
            <a:off x="617215" y="2874172"/>
            <a:ext cx="4735835" cy="2859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Android,</a:t>
            </a:r>
            <a:r>
              <a:rPr lang="ko-KR" altLang="en-US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r>
              <a:rPr lang="en-US" altLang="ko-KR" b="1" i="1" dirty="0" err="1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Ceph</a:t>
            </a:r>
            <a:r>
              <a:rPr lang="en-US" altLang="ko-KR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, Persistent Memory ...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학부 연구생으로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활동했으며 다양한 주제에 대한 연구를 수행했습니다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논문을 작성하여 투고한 경험이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19184C-654A-114A-3DF2-4126662DCF5E}"/>
              </a:ext>
            </a:extLst>
          </p:cNvPr>
          <p:cNvSpPr txBox="1"/>
          <p:nvPr/>
        </p:nvSpPr>
        <p:spPr>
          <a:xfrm>
            <a:off x="5924365" y="3551911"/>
            <a:ext cx="2849188" cy="1712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 err="1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Ceph</a:t>
            </a:r>
            <a:r>
              <a:rPr lang="ko-KR" altLang="en-US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r>
              <a:rPr lang="en-US" altLang="ko-KR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Object Storage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분산 스토리지 환경 구축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구축한 환경에서 다양한 실험 수행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KSC 2023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에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초록 투고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pic>
        <p:nvPicPr>
          <p:cNvPr id="1032" name="Picture 8" descr="TensorFlow Lite로 모델 변환하기 (Python)">
            <a:extLst>
              <a:ext uri="{FF2B5EF4-FFF2-40B4-BE49-F238E27FC236}">
                <a16:creationId xmlns:a16="http://schemas.microsoft.com/office/drawing/2014/main" id="{AD322307-D3A1-3310-54F4-72EFAE1E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44" y="3622224"/>
            <a:ext cx="138853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ph.io — Technology">
            <a:extLst>
              <a:ext uri="{FF2B5EF4-FFF2-40B4-BE49-F238E27FC236}">
                <a16:creationId xmlns:a16="http://schemas.microsoft.com/office/drawing/2014/main" id="{8AF1B28E-D11D-6DE1-17C8-1B5E842AC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32" y="4729356"/>
            <a:ext cx="772046" cy="9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5FD5D2-09E8-B233-87FC-58478F22E2C9}"/>
              </a:ext>
            </a:extLst>
          </p:cNvPr>
          <p:cNvSpPr txBox="1"/>
          <p:nvPr/>
        </p:nvSpPr>
        <p:spPr>
          <a:xfrm>
            <a:off x="9153058" y="841881"/>
            <a:ext cx="2849188" cy="2831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Android</a:t>
            </a:r>
            <a:r>
              <a:rPr lang="ko-KR" altLang="en-US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r>
              <a:rPr lang="en-US" altLang="ko-KR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&amp; ML</a:t>
            </a:r>
            <a:r>
              <a:rPr lang="ko-KR" altLang="en-US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  <a:endParaRPr lang="en-US" altLang="ko-KR" b="1" i="1" dirty="0">
              <a:solidFill>
                <a:srgbClr val="4472C4"/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Android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환경에서 </a:t>
            </a:r>
            <a:r>
              <a:rPr lang="en-US" altLang="ko-KR" sz="16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ML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을 동작하는 방법에 대해 학습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Android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의 메모리 관리 기법 연구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KCC 2022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에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논문 투고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>
              <a:spcAft>
                <a:spcPts val="600"/>
              </a:spcAft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 descr="Linux">
            <a:extLst>
              <a:ext uri="{FF2B5EF4-FFF2-40B4-BE49-F238E27FC236}">
                <a16:creationId xmlns:a16="http://schemas.microsoft.com/office/drawing/2014/main" id="{0EEF352F-87B7-8B89-BC05-633BD913C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464" y="4385796"/>
            <a:ext cx="1109658" cy="110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CPMM : Fujitsu Korea">
            <a:extLst>
              <a:ext uri="{FF2B5EF4-FFF2-40B4-BE49-F238E27FC236}">
                <a16:creationId xmlns:a16="http://schemas.microsoft.com/office/drawing/2014/main" id="{F944A935-731C-97AC-A633-6EED0E00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59" y="6060021"/>
            <a:ext cx="2345090" cy="4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12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A5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E2FC38-577C-C4F9-A41E-A54355E9DF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FC9F8C4E-F531-0CB9-69C2-2615E2837FD1}"/>
              </a:ext>
            </a:extLst>
          </p:cNvPr>
          <p:cNvSpPr txBox="1">
            <a:spLocks/>
          </p:cNvSpPr>
          <p:nvPr/>
        </p:nvSpPr>
        <p:spPr>
          <a:xfrm>
            <a:off x="11749088" y="6465888"/>
            <a:ext cx="44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E28C2-DC66-F63D-E1B4-AE491F301162}"/>
              </a:ext>
            </a:extLst>
          </p:cNvPr>
          <p:cNvSpPr txBox="1"/>
          <p:nvPr/>
        </p:nvSpPr>
        <p:spPr>
          <a:xfrm>
            <a:off x="2202029" y="1392572"/>
            <a:ext cx="93428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5400" b="1" i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Android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4F127-4962-7D4B-CBED-B56154EF3E56}"/>
              </a:ext>
            </a:extLst>
          </p:cNvPr>
          <p:cNvSpPr txBox="1"/>
          <p:nvPr/>
        </p:nvSpPr>
        <p:spPr>
          <a:xfrm>
            <a:off x="2714626" y="2296235"/>
            <a:ext cx="8830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운동 일지 작성 어플리케이션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2F217-3511-5302-B330-29B772392A1D}"/>
              </a:ext>
            </a:extLst>
          </p:cNvPr>
          <p:cNvSpPr txBox="1"/>
          <p:nvPr/>
        </p:nvSpPr>
        <p:spPr>
          <a:xfrm>
            <a:off x="647171" y="700075"/>
            <a:ext cx="2696103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600" b="1" dirty="0">
                <a:ln w="63500">
                  <a:solidFill>
                    <a:schemeClr val="bg1"/>
                  </a:solidFill>
                </a:ln>
                <a:noFill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16600" b="1" dirty="0">
              <a:ln w="63500">
                <a:solidFill>
                  <a:schemeClr val="bg1"/>
                </a:solidFill>
              </a:ln>
              <a:noFill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5F8916-2DAB-2C5D-5D70-48B27C3D4BC5}"/>
              </a:ext>
            </a:extLst>
          </p:cNvPr>
          <p:cNvCxnSpPr>
            <a:cxnSpLocks/>
          </p:cNvCxnSpPr>
          <p:nvPr/>
        </p:nvCxnSpPr>
        <p:spPr>
          <a:xfrm>
            <a:off x="647171" y="4533900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C91E9A-E00B-C0EC-E533-56F373D36901}"/>
              </a:ext>
            </a:extLst>
          </p:cNvPr>
          <p:cNvSpPr txBox="1"/>
          <p:nvPr/>
        </p:nvSpPr>
        <p:spPr>
          <a:xfrm>
            <a:off x="2714626" y="917997"/>
            <a:ext cx="8830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2400" b="1" i="1" dirty="0">
                <a:solidFill>
                  <a:schemeClr val="bg1"/>
                </a:solidFill>
                <a:latin typeface="roboto" panose="02000000000000000000" pitchFamily="2" charset="0"/>
              </a:rPr>
              <a:t>Project.01</a:t>
            </a:r>
            <a:endParaRPr lang="ko-KR" altLang="en-US" sz="2400" b="1" i="1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509FAA-A7D5-6BB5-9EE0-4F6C9A0A87AE}"/>
              </a:ext>
            </a:extLst>
          </p:cNvPr>
          <p:cNvSpPr txBox="1"/>
          <p:nvPr/>
        </p:nvSpPr>
        <p:spPr>
          <a:xfrm>
            <a:off x="647171" y="4770452"/>
            <a:ext cx="883020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Kotlin</a:t>
            </a: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을 통한 어플리케이션 개발 </a:t>
            </a:r>
            <a:endParaRPr lang="en-US" altLang="ko-KR" sz="2400" b="1" dirty="0">
              <a:solidFill>
                <a:schemeClr val="bg1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2400" b="1" i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Google Play Store</a:t>
            </a: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에 어플리케이션 등록 경험</a:t>
            </a:r>
            <a:endParaRPr lang="en-US" altLang="ko-KR" sz="2400" b="1" dirty="0">
              <a:solidFill>
                <a:schemeClr val="bg1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경남 소프트웨어 경진대회 입상 </a:t>
            </a:r>
            <a:endParaRPr lang="en-US" altLang="ko-KR" sz="2400" b="1" dirty="0">
              <a:solidFill>
                <a:schemeClr val="bg1"/>
              </a:solidFill>
              <a:latin typeface="roboto" panose="02000000000000000000" pitchFamily="2" charset="0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03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67C75-DAF4-F38B-87D7-DE9412E0E5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C4A1F-57F7-7E61-98F3-5311BDFDA985}"/>
              </a:ext>
            </a:extLst>
          </p:cNvPr>
          <p:cNvSpPr txBox="1"/>
          <p:nvPr/>
        </p:nvSpPr>
        <p:spPr>
          <a:xfrm>
            <a:off x="513821" y="522680"/>
            <a:ext cx="65265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dirty="0">
                <a:solidFill>
                  <a:srgbClr val="4472C4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Android Project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C42AF-396F-D739-70C8-894B59FEDCBF}"/>
              </a:ext>
            </a:extLst>
          </p:cNvPr>
          <p:cNvSpPr txBox="1"/>
          <p:nvPr/>
        </p:nvSpPr>
        <p:spPr>
          <a:xfrm>
            <a:off x="504386" y="1512934"/>
            <a:ext cx="589641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경남 소프트웨어 경진대회 참가를 위한 소프트웨어 개발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7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Kotlin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을 사용하여 운동 일지 작성 </a:t>
            </a:r>
            <a:r>
              <a:rPr lang="ko-KR" altLang="en-US" sz="17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어플리케이션 개발 </a:t>
            </a:r>
            <a:endParaRPr lang="en-US" altLang="ko-KR" sz="1700" dirty="0">
              <a:solidFill>
                <a:schemeClr val="accent1">
                  <a:lumMod val="7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문서 작성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, 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개발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, 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디자인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, </a:t>
            </a:r>
            <a:r>
              <a:rPr lang="en-US" altLang="ko-KR" sz="1700" b="1" i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Google Play Store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에 어플리케이션 등록까지 모든 과정을 직접 수행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/>
              <a:t>* </a:t>
            </a:r>
            <a:r>
              <a:rPr lang="en-US" altLang="ko-KR" sz="1700" b="1" i="1" dirty="0" err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Github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를 통한 버전 관리 수행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lvl="1">
              <a:spcAft>
                <a:spcPts val="600"/>
              </a:spcAft>
            </a:pP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lvl="1">
              <a:spcAft>
                <a:spcPts val="600"/>
              </a:spcAft>
            </a:pPr>
            <a:endParaRPr lang="ko-KR" altLang="en-US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699773-9F58-C27D-CB1C-B5A8B964D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16"/>
          <a:stretch/>
        </p:blipFill>
        <p:spPr>
          <a:xfrm>
            <a:off x="320734" y="3806184"/>
            <a:ext cx="5230737" cy="252913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0DDFFA-84CB-62C2-FC8B-9910B362A9E4}"/>
              </a:ext>
            </a:extLst>
          </p:cNvPr>
          <p:cNvSpPr/>
          <p:nvPr/>
        </p:nvSpPr>
        <p:spPr>
          <a:xfrm>
            <a:off x="381514" y="5592460"/>
            <a:ext cx="2142690" cy="525868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C0FA-C8CA-BC0C-C46C-E9AFCCE48046}"/>
              </a:ext>
            </a:extLst>
          </p:cNvPr>
          <p:cNvSpPr txBox="1"/>
          <p:nvPr/>
        </p:nvSpPr>
        <p:spPr>
          <a:xfrm>
            <a:off x="6861986" y="5592460"/>
            <a:ext cx="5330014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경남 소프트웨어 경진대회에서 </a:t>
            </a:r>
            <a:r>
              <a:rPr lang="ko-KR" altLang="en-US" sz="17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장려상 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입상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700" b="1" i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Android 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개발에 흥미를 가질 수 있던 좋은 경험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>
              <a:spcAft>
                <a:spcPts val="600"/>
              </a:spcAft>
            </a:pPr>
            <a:endParaRPr lang="ko-KR" altLang="en-US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D4A927-EA94-315E-C41A-F98C1006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94" y="757375"/>
            <a:ext cx="1680000" cy="36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658791-BA45-1D5A-D349-17358C08193D}"/>
              </a:ext>
            </a:extLst>
          </p:cNvPr>
          <p:cNvSpPr txBox="1"/>
          <p:nvPr/>
        </p:nvSpPr>
        <p:spPr>
          <a:xfrm>
            <a:off x="0" y="6581001"/>
            <a:ext cx="5796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4"/>
              </a:rPr>
              <a:t>* </a:t>
            </a:r>
            <a:r>
              <a:rPr lang="ko-KR" altLang="en-US" sz="1200" dirty="0">
                <a:hlinkClick r:id="rId4"/>
              </a:rPr>
              <a:t>https://github.com/kkcchh9999/Work-out_Record_App</a:t>
            </a:r>
            <a:endParaRPr lang="ko-KR" altLang="en-US" sz="12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99B597-7378-B02C-C4AD-DFB7D30A2CE6}"/>
              </a:ext>
            </a:extLst>
          </p:cNvPr>
          <p:cNvCxnSpPr>
            <a:cxnSpLocks/>
          </p:cNvCxnSpPr>
          <p:nvPr/>
        </p:nvCxnSpPr>
        <p:spPr>
          <a:xfrm>
            <a:off x="0" y="3709047"/>
            <a:ext cx="6023113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14AF7B9-FC8A-4E2A-BFDD-01A39CBE4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44" y="757375"/>
            <a:ext cx="2583935" cy="3600000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84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E22D7-1F83-7762-A623-0062C6C5ED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66466-C423-C818-0C55-8C1F789698E9}"/>
              </a:ext>
            </a:extLst>
          </p:cNvPr>
          <p:cNvSpPr txBox="1"/>
          <p:nvPr/>
        </p:nvSpPr>
        <p:spPr>
          <a:xfrm>
            <a:off x="647172" y="1392572"/>
            <a:ext cx="93428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5400" b="1" i="1" dirty="0">
                <a:solidFill>
                  <a:schemeClr val="bg1"/>
                </a:solidFill>
                <a:latin typeface="roboto" panose="02000000000000000000" pitchFamily="2" charset="0"/>
              </a:rPr>
              <a:t>Android &amp; 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71D92-C706-4F00-60C1-D2E8B5891324}"/>
              </a:ext>
            </a:extLst>
          </p:cNvPr>
          <p:cNvSpPr txBox="1"/>
          <p:nvPr/>
        </p:nvSpPr>
        <p:spPr>
          <a:xfrm>
            <a:off x="647171" y="2296235"/>
            <a:ext cx="8830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메모리 사용량을 고려한 </a:t>
            </a:r>
            <a:r>
              <a:rPr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텐서플로우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라이트 데이터 관리 기법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0101C-AC22-0D3D-132D-A3B4215555C1}"/>
              </a:ext>
            </a:extLst>
          </p:cNvPr>
          <p:cNvSpPr txBox="1"/>
          <p:nvPr/>
        </p:nvSpPr>
        <p:spPr>
          <a:xfrm>
            <a:off x="9495897" y="700075"/>
            <a:ext cx="2696103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800" b="1" dirty="0">
                <a:ln w="63500">
                  <a:solidFill>
                    <a:schemeClr val="bg1"/>
                  </a:solidFill>
                </a:ln>
                <a:noFill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13800" b="1" dirty="0">
              <a:ln w="63500">
                <a:solidFill>
                  <a:schemeClr val="bg1"/>
                </a:solidFill>
              </a:ln>
              <a:noFill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A31656-BCE5-989B-2D4A-B6392324583E}"/>
              </a:ext>
            </a:extLst>
          </p:cNvPr>
          <p:cNvCxnSpPr>
            <a:cxnSpLocks/>
          </p:cNvCxnSpPr>
          <p:nvPr/>
        </p:nvCxnSpPr>
        <p:spPr>
          <a:xfrm>
            <a:off x="8782050" y="4533900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2D0490-46D8-BD10-A7D9-55D258704BE7}"/>
              </a:ext>
            </a:extLst>
          </p:cNvPr>
          <p:cNvSpPr txBox="1"/>
          <p:nvPr/>
        </p:nvSpPr>
        <p:spPr>
          <a:xfrm>
            <a:off x="647171" y="917997"/>
            <a:ext cx="8830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b="1" i="1" dirty="0">
                <a:solidFill>
                  <a:schemeClr val="bg1"/>
                </a:solidFill>
                <a:latin typeface="roboto" panose="02000000000000000000" pitchFamily="2" charset="0"/>
              </a:rPr>
              <a:t>Project.02</a:t>
            </a:r>
            <a:endParaRPr lang="ko-KR" altLang="en-US" sz="2400" b="1" i="1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6D20E-E26B-9AA1-251B-6C62C2E5B453}"/>
              </a:ext>
            </a:extLst>
          </p:cNvPr>
          <p:cNvSpPr txBox="1"/>
          <p:nvPr/>
        </p:nvSpPr>
        <p:spPr>
          <a:xfrm>
            <a:off x="2742672" y="4698899"/>
            <a:ext cx="8830203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2400" b="1" i="1" dirty="0">
                <a:solidFill>
                  <a:schemeClr val="bg1"/>
                </a:solidFill>
                <a:latin typeface="lato" panose="020F0502020204030203" pitchFamily="34" charset="0"/>
              </a:rPr>
              <a:t>Android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메모리 관리 기법 확인</a:t>
            </a:r>
            <a:endParaRPr lang="en-US" altLang="ko-KR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spcAft>
                <a:spcPts val="600"/>
              </a:spcAft>
            </a:pPr>
            <a:r>
              <a:rPr lang="en-US" altLang="ko-KR" sz="2400" b="1" i="1" dirty="0">
                <a:solidFill>
                  <a:schemeClr val="bg1"/>
                </a:solidFill>
                <a:latin typeface="lato" panose="020F0502020204030203" pitchFamily="34" charset="0"/>
              </a:rPr>
              <a:t>TensorFlow Lite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예제 어플리케이션 수정</a:t>
            </a:r>
            <a:endParaRPr lang="en-US" altLang="ko-KR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메모리 부족으로 인한 강제 종료 문제점 해결</a:t>
            </a:r>
            <a:endParaRPr lang="en-US" altLang="ko-KR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spcAft>
                <a:spcPts val="600"/>
              </a:spcAft>
            </a:pPr>
            <a:endParaRPr lang="en-US" altLang="ko-KR" sz="2400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65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67C75-DAF4-F38B-87D7-DE9412E0E5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465888"/>
            <a:ext cx="44291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A7FD65-1A6F-98B9-22A9-6FB34E36FA31}"/>
              </a:ext>
            </a:extLst>
          </p:cNvPr>
          <p:cNvSpPr txBox="1"/>
          <p:nvPr/>
        </p:nvSpPr>
        <p:spPr>
          <a:xfrm>
            <a:off x="513821" y="522680"/>
            <a:ext cx="65265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i="1" dirty="0">
                <a:solidFill>
                  <a:srgbClr val="4472C4"/>
                </a:solidFill>
                <a:latin typeface="roboto" panose="02000000000000000000" pitchFamily="2" charset="0"/>
                <a:ea typeface="G마켓 산스 TTF Medium" panose="02000000000000000000" pitchFamily="2" charset="-127"/>
              </a:rPr>
              <a:t>Android &amp; ML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9F48FB-502B-9FAF-F597-6E032F10B68B}"/>
              </a:ext>
            </a:extLst>
          </p:cNvPr>
          <p:cNvSpPr txBox="1"/>
          <p:nvPr/>
        </p:nvSpPr>
        <p:spPr>
          <a:xfrm>
            <a:off x="504386" y="1449339"/>
            <a:ext cx="8830202" cy="1954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모바일 환경에서도 머신 러닝을 활용 가능함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다만</a:t>
            </a:r>
            <a:r>
              <a:rPr lang="en-US" altLang="ko-KR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, 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모바일 환경의 제한적인 연산 자원으로 </a:t>
            </a:r>
            <a:r>
              <a:rPr lang="ko-KR" altLang="en-US" sz="1700" dirty="0">
                <a:solidFill>
                  <a:srgbClr val="C00000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일반적인 학습 불가능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일반적으로 데이터를 서버로 전송하여 모델 학습 후 결과를 모바일로 전송 받아 사용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이 방법에는 </a:t>
            </a:r>
            <a:r>
              <a:rPr lang="ko-KR" altLang="en-US" sz="1700" dirty="0">
                <a:solidFill>
                  <a:srgbClr val="C00000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문제점</a:t>
            </a: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이 존재함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데이터 사용량 증가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개인 정보 유출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pic>
        <p:nvPicPr>
          <p:cNvPr id="1028" name="Picture 4" descr="TensorFlow Lite | ML for Mobile and Edge Devices">
            <a:extLst>
              <a:ext uri="{FF2B5EF4-FFF2-40B4-BE49-F238E27FC236}">
                <a16:creationId xmlns:a16="http://schemas.microsoft.com/office/drawing/2014/main" id="{8E1F2019-9D87-7231-9224-393AAE20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7" y="4781268"/>
            <a:ext cx="3376188" cy="18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FB4ABFA-5E7E-7707-BD32-BE942D9EDE8A}"/>
              </a:ext>
            </a:extLst>
          </p:cNvPr>
          <p:cNvSpPr txBox="1"/>
          <p:nvPr/>
        </p:nvSpPr>
        <p:spPr>
          <a:xfrm>
            <a:off x="3957790" y="4589427"/>
            <a:ext cx="6443439" cy="1874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2400" b="1" i="1" dirty="0">
                <a:solidFill>
                  <a:srgbClr val="4472C4"/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TensorFlow Lite</a:t>
            </a:r>
            <a:endParaRPr lang="en-US" altLang="ko-KR" sz="2000" b="1" i="1" dirty="0">
              <a:solidFill>
                <a:srgbClr val="4472C4"/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전이 학습 기능을 제공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학습 완료한 모델을 사용자의 데이터로 일부 변경하여 사용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모바일에서 직접 학습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700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G마켓 산스 TTF Medium" panose="02000000000000000000" pitchFamily="2" charset="-127"/>
              </a:rPr>
              <a:t>데이터 사용량 및 개인정보 유출 문제 해결 </a:t>
            </a:r>
            <a:endParaRPr lang="en-US" altLang="ko-KR" sz="1700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G마켓 산스 TTF Medium" panose="02000000000000000000" pitchFamily="2" charset="-127"/>
            </a:endParaRPr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255243D3-BC26-1A64-64D3-6891B840EE44}"/>
              </a:ext>
            </a:extLst>
          </p:cNvPr>
          <p:cNvGrpSpPr/>
          <p:nvPr/>
        </p:nvGrpSpPr>
        <p:grpSpPr>
          <a:xfrm>
            <a:off x="7020199" y="2708926"/>
            <a:ext cx="4990188" cy="2134910"/>
            <a:chOff x="7119703" y="178752"/>
            <a:chExt cx="4990188" cy="2134910"/>
          </a:xfrm>
        </p:grpSpPr>
        <p:pic>
          <p:nvPicPr>
            <p:cNvPr id="63" name="그래픽 62" descr="USB 스틱 윤곽선">
              <a:extLst>
                <a:ext uri="{FF2B5EF4-FFF2-40B4-BE49-F238E27FC236}">
                  <a16:creationId xmlns:a16="http://schemas.microsoft.com/office/drawing/2014/main" id="{C7189A10-C93A-C534-4BF3-8F6A03650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91943" y="183293"/>
              <a:ext cx="678774" cy="678774"/>
            </a:xfrm>
            <a:prstGeom prst="rect">
              <a:avLst/>
            </a:prstGeom>
          </p:spPr>
        </p:pic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D504BD24-B3F6-D73E-63ED-5AA4C5076758}"/>
                </a:ext>
              </a:extLst>
            </p:cNvPr>
            <p:cNvGrpSpPr/>
            <p:nvPr/>
          </p:nvGrpSpPr>
          <p:grpSpPr>
            <a:xfrm>
              <a:off x="7119703" y="662042"/>
              <a:ext cx="1361339" cy="1102646"/>
              <a:chOff x="7119703" y="662042"/>
              <a:chExt cx="1361339" cy="1102646"/>
            </a:xfrm>
          </p:grpSpPr>
          <p:pic>
            <p:nvPicPr>
              <p:cNvPr id="55" name="그래픽 54" descr="스마트폰 윤곽선">
                <a:extLst>
                  <a:ext uri="{FF2B5EF4-FFF2-40B4-BE49-F238E27FC236}">
                    <a16:creationId xmlns:a16="http://schemas.microsoft.com/office/drawing/2014/main" id="{16BF85F3-2E91-0EFE-B82D-B322986BF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43173" y="6620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9A0F8626-CDED-9C0E-E07A-B6121A25EB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9703" y="1503078"/>
                <a:ext cx="13613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i="1" dirty="0">
                    <a:solidFill>
                      <a:schemeClr val="tx1">
                        <a:lumMod val="50000"/>
                      </a:schemeClr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Mobile</a:t>
                </a:r>
                <a:endParaRPr lang="ko-KR" altLang="en-US" sz="1100" b="1" i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B820F3BF-714B-B606-0E83-5495683C6E9A}"/>
                </a:ext>
              </a:extLst>
            </p:cNvPr>
            <p:cNvGrpSpPr/>
            <p:nvPr/>
          </p:nvGrpSpPr>
          <p:grpSpPr>
            <a:xfrm>
              <a:off x="10525083" y="662042"/>
              <a:ext cx="1361339" cy="1102646"/>
              <a:chOff x="10525083" y="662042"/>
              <a:chExt cx="1361339" cy="1102646"/>
            </a:xfrm>
          </p:grpSpPr>
          <p:pic>
            <p:nvPicPr>
              <p:cNvPr id="57" name="그래픽 56" descr="서버 윤곽선">
                <a:extLst>
                  <a:ext uri="{FF2B5EF4-FFF2-40B4-BE49-F238E27FC236}">
                    <a16:creationId xmlns:a16="http://schemas.microsoft.com/office/drawing/2014/main" id="{9B16ABF8-AC02-F76A-DD07-677EE795A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748553" y="6620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84AD4BD6-B04C-B6E6-267B-B70E2B9E9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25083" y="1503078"/>
                <a:ext cx="13613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i="1" dirty="0">
                    <a:solidFill>
                      <a:schemeClr val="tx1">
                        <a:lumMod val="50000"/>
                      </a:schemeClr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Server</a:t>
                </a:r>
                <a:endParaRPr lang="ko-KR" altLang="en-US" sz="1100" b="1" i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069DFF36-A784-99F9-8F5E-79C41158999E}"/>
                </a:ext>
              </a:extLst>
            </p:cNvPr>
            <p:cNvSpPr txBox="1">
              <a:spLocks/>
            </p:cNvSpPr>
            <p:nvPr/>
          </p:nvSpPr>
          <p:spPr>
            <a:xfrm>
              <a:off x="8822393" y="799679"/>
              <a:ext cx="13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i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data</a:t>
              </a:r>
              <a:endParaRPr lang="ko-KR" altLang="en-US" sz="1100" b="1" i="1" dirty="0">
                <a:solidFill>
                  <a:schemeClr val="tx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031" name="연결선: 구부러짐 1030">
              <a:extLst>
                <a:ext uri="{FF2B5EF4-FFF2-40B4-BE49-F238E27FC236}">
                  <a16:creationId xmlns:a16="http://schemas.microsoft.com/office/drawing/2014/main" id="{D8853AAE-3902-C7FD-D8D3-09780F48DFFE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flipV="1">
              <a:off x="8243473" y="522680"/>
              <a:ext cx="948470" cy="456295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연결선: 구부러짐 1040">
              <a:extLst>
                <a:ext uri="{FF2B5EF4-FFF2-40B4-BE49-F238E27FC236}">
                  <a16:creationId xmlns:a16="http://schemas.microsoft.com/office/drawing/2014/main" id="{9C585946-A9B4-8E85-2CD4-50ECDE6F17C9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870717" y="522680"/>
              <a:ext cx="877835" cy="43291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연결선: 구부러짐 1052">
              <a:extLst>
                <a:ext uri="{FF2B5EF4-FFF2-40B4-BE49-F238E27FC236}">
                  <a16:creationId xmlns:a16="http://schemas.microsoft.com/office/drawing/2014/main" id="{5ED74C4F-1F84-A6AE-F62E-9A465BB60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717" y="1294979"/>
              <a:ext cx="877835" cy="54849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연결선: 구부러짐 1053">
              <a:extLst>
                <a:ext uri="{FF2B5EF4-FFF2-40B4-BE49-F238E27FC236}">
                  <a16:creationId xmlns:a16="http://schemas.microsoft.com/office/drawing/2014/main" id="{36983ADD-D7F9-2FD4-400C-644E141399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243476" y="1279862"/>
              <a:ext cx="1029797" cy="52551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5" name="그래픽 1063" descr="인공 지능 윤곽선">
              <a:extLst>
                <a:ext uri="{FF2B5EF4-FFF2-40B4-BE49-F238E27FC236}">
                  <a16:creationId xmlns:a16="http://schemas.microsoft.com/office/drawing/2014/main" id="{4A404F39-8840-B182-0B1D-F701CDB73EB7}"/>
                </a:ext>
              </a:extLst>
            </p:cNvPr>
            <p:cNvGrpSpPr/>
            <p:nvPr/>
          </p:nvGrpSpPr>
          <p:grpSpPr>
            <a:xfrm>
              <a:off x="9386289" y="1633883"/>
              <a:ext cx="393041" cy="419175"/>
              <a:chOff x="9601473" y="2584634"/>
              <a:chExt cx="393041" cy="419175"/>
            </a:xfrm>
            <a:solidFill>
              <a:srgbClr val="000000"/>
            </a:solidFill>
          </p:grpSpPr>
          <p:sp>
            <p:nvSpPr>
              <p:cNvPr id="1066" name="자유형: 도형 1065">
                <a:extLst>
                  <a:ext uri="{FF2B5EF4-FFF2-40B4-BE49-F238E27FC236}">
                    <a16:creationId xmlns:a16="http://schemas.microsoft.com/office/drawing/2014/main" id="{B5763FA4-7F54-2AFE-8A8B-4C0C76AE3374}"/>
                  </a:ext>
                </a:extLst>
              </p:cNvPr>
              <p:cNvSpPr/>
              <p:nvPr/>
            </p:nvSpPr>
            <p:spPr>
              <a:xfrm>
                <a:off x="9601473" y="2660843"/>
                <a:ext cx="126374" cy="190565"/>
              </a:xfrm>
              <a:custGeom>
                <a:avLst/>
                <a:gdLst>
                  <a:gd name="connsiteX0" fmla="*/ 93031 w 126374"/>
                  <a:gd name="connsiteY0" fmla="*/ 144922 h 190565"/>
                  <a:gd name="connsiteX1" fmla="*/ 80731 w 126374"/>
                  <a:gd name="connsiteY1" fmla="*/ 176272 h 190565"/>
                  <a:gd name="connsiteX2" fmla="*/ 112081 w 126374"/>
                  <a:gd name="connsiteY2" fmla="*/ 188572 h 190565"/>
                  <a:gd name="connsiteX3" fmla="*/ 124380 w 126374"/>
                  <a:gd name="connsiteY3" fmla="*/ 157222 h 190565"/>
                  <a:gd name="connsiteX4" fmla="*/ 112081 w 126374"/>
                  <a:gd name="connsiteY4" fmla="*/ 144922 h 190565"/>
                  <a:gd name="connsiteX5" fmla="*/ 112081 w 126374"/>
                  <a:gd name="connsiteY5" fmla="*/ 81076 h 190565"/>
                  <a:gd name="connsiteX6" fmla="*/ 73981 w 126374"/>
                  <a:gd name="connsiteY6" fmla="*/ 81076 h 190565"/>
                  <a:gd name="connsiteX7" fmla="*/ 73981 w 126374"/>
                  <a:gd name="connsiteY7" fmla="*/ 45643 h 190565"/>
                  <a:gd name="connsiteX8" fmla="*/ 86280 w 126374"/>
                  <a:gd name="connsiteY8" fmla="*/ 14294 h 190565"/>
                  <a:gd name="connsiteX9" fmla="*/ 54931 w 126374"/>
                  <a:gd name="connsiteY9" fmla="*/ 1994 h 190565"/>
                  <a:gd name="connsiteX10" fmla="*/ 42631 w 126374"/>
                  <a:gd name="connsiteY10" fmla="*/ 33344 h 190565"/>
                  <a:gd name="connsiteX11" fmla="*/ 54931 w 126374"/>
                  <a:gd name="connsiteY11" fmla="*/ 45643 h 190565"/>
                  <a:gd name="connsiteX12" fmla="*/ 54931 w 126374"/>
                  <a:gd name="connsiteY12" fmla="*/ 81067 h 190565"/>
                  <a:gd name="connsiteX13" fmla="*/ 5572 w 126374"/>
                  <a:gd name="connsiteY13" fmla="*/ 81000 h 190565"/>
                  <a:gd name="connsiteX14" fmla="*/ 953 w 126374"/>
                  <a:gd name="connsiteY14" fmla="*/ 96554 h 190565"/>
                  <a:gd name="connsiteX15" fmla="*/ 0 w 126374"/>
                  <a:gd name="connsiteY15" fmla="*/ 100050 h 190565"/>
                  <a:gd name="connsiteX16" fmla="*/ 93031 w 126374"/>
                  <a:gd name="connsiteY16" fmla="*/ 100136 h 19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6374" h="190565">
                    <a:moveTo>
                      <a:pt x="93031" y="144922"/>
                    </a:moveTo>
                    <a:cubicBezTo>
                      <a:pt x="80978" y="150183"/>
                      <a:pt x="75470" y="164218"/>
                      <a:pt x="80731" y="176272"/>
                    </a:cubicBezTo>
                    <a:cubicBezTo>
                      <a:pt x="85992" y="188325"/>
                      <a:pt x="100028" y="193832"/>
                      <a:pt x="112081" y="188572"/>
                    </a:cubicBezTo>
                    <a:cubicBezTo>
                      <a:pt x="124134" y="183311"/>
                      <a:pt x="129641" y="169275"/>
                      <a:pt x="124380" y="157222"/>
                    </a:cubicBezTo>
                    <a:cubicBezTo>
                      <a:pt x="121978" y="151717"/>
                      <a:pt x="117585" y="147325"/>
                      <a:pt x="112081" y="144922"/>
                    </a:cubicBezTo>
                    <a:lnTo>
                      <a:pt x="112081" y="81076"/>
                    </a:lnTo>
                    <a:lnTo>
                      <a:pt x="73981" y="81076"/>
                    </a:lnTo>
                    <a:lnTo>
                      <a:pt x="73981" y="45643"/>
                    </a:lnTo>
                    <a:cubicBezTo>
                      <a:pt x="86034" y="40383"/>
                      <a:pt x="91541" y="26348"/>
                      <a:pt x="86280" y="14294"/>
                    </a:cubicBezTo>
                    <a:cubicBezTo>
                      <a:pt x="81020" y="2241"/>
                      <a:pt x="66984" y="-3267"/>
                      <a:pt x="54931" y="1994"/>
                    </a:cubicBezTo>
                    <a:cubicBezTo>
                      <a:pt x="42878" y="7255"/>
                      <a:pt x="37370" y="21291"/>
                      <a:pt x="42631" y="33344"/>
                    </a:cubicBezTo>
                    <a:cubicBezTo>
                      <a:pt x="45033" y="38848"/>
                      <a:pt x="49426" y="43241"/>
                      <a:pt x="54931" y="45643"/>
                    </a:cubicBezTo>
                    <a:lnTo>
                      <a:pt x="54931" y="81067"/>
                    </a:lnTo>
                    <a:lnTo>
                      <a:pt x="5572" y="81000"/>
                    </a:lnTo>
                    <a:cubicBezTo>
                      <a:pt x="3743" y="86096"/>
                      <a:pt x="2381" y="91192"/>
                      <a:pt x="953" y="96554"/>
                    </a:cubicBezTo>
                    <a:cubicBezTo>
                      <a:pt x="648" y="97716"/>
                      <a:pt x="324" y="98888"/>
                      <a:pt x="0" y="100050"/>
                    </a:cubicBezTo>
                    <a:lnTo>
                      <a:pt x="93031" y="10013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8" name="자유형: 도형 1067">
                <a:extLst>
                  <a:ext uri="{FF2B5EF4-FFF2-40B4-BE49-F238E27FC236}">
                    <a16:creationId xmlns:a16="http://schemas.microsoft.com/office/drawing/2014/main" id="{65F401D5-85F9-AF1B-EA15-00EE60F0CE68}"/>
                  </a:ext>
                </a:extLst>
              </p:cNvPr>
              <p:cNvSpPr/>
              <p:nvPr/>
            </p:nvSpPr>
            <p:spPr>
              <a:xfrm>
                <a:off x="9913579" y="2586081"/>
                <a:ext cx="80935" cy="122430"/>
              </a:xfrm>
              <a:custGeom>
                <a:avLst/>
                <a:gdLst>
                  <a:gd name="connsiteX0" fmla="*/ 57150 w 80935"/>
                  <a:gd name="connsiteY0" fmla="*/ 74800 h 122430"/>
                  <a:gd name="connsiteX1" fmla="*/ 49025 w 80935"/>
                  <a:gd name="connsiteY1" fmla="*/ 76324 h 122430"/>
                  <a:gd name="connsiteX2" fmla="*/ 19050 w 80935"/>
                  <a:gd name="connsiteY2" fmla="*/ 49349 h 122430"/>
                  <a:gd name="connsiteX3" fmla="*/ 19050 w 80935"/>
                  <a:gd name="connsiteY3" fmla="*/ 7172 h 122430"/>
                  <a:gd name="connsiteX4" fmla="*/ 0 w 80935"/>
                  <a:gd name="connsiteY4" fmla="*/ 0 h 122430"/>
                  <a:gd name="connsiteX5" fmla="*/ 0 w 80935"/>
                  <a:gd name="connsiteY5" fmla="*/ 57455 h 122430"/>
                  <a:gd name="connsiteX6" fmla="*/ 35243 w 80935"/>
                  <a:gd name="connsiteY6" fmla="*/ 89202 h 122430"/>
                  <a:gd name="connsiteX7" fmla="*/ 47706 w 80935"/>
                  <a:gd name="connsiteY7" fmla="*/ 120486 h 122430"/>
                  <a:gd name="connsiteX8" fmla="*/ 78991 w 80935"/>
                  <a:gd name="connsiteY8" fmla="*/ 108023 h 122430"/>
                  <a:gd name="connsiteX9" fmla="*/ 66527 w 80935"/>
                  <a:gd name="connsiteY9" fmla="*/ 76738 h 122430"/>
                  <a:gd name="connsiteX10" fmla="*/ 57150 w 80935"/>
                  <a:gd name="connsiteY10" fmla="*/ 74800 h 12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935" h="122430">
                    <a:moveTo>
                      <a:pt x="57150" y="74800"/>
                    </a:moveTo>
                    <a:cubicBezTo>
                      <a:pt x="54373" y="74824"/>
                      <a:pt x="51622" y="75340"/>
                      <a:pt x="49025" y="76324"/>
                    </a:cubicBezTo>
                    <a:lnTo>
                      <a:pt x="19050" y="49349"/>
                    </a:lnTo>
                    <a:lnTo>
                      <a:pt x="19050" y="7172"/>
                    </a:lnTo>
                    <a:cubicBezTo>
                      <a:pt x="12764" y="4667"/>
                      <a:pt x="6363" y="2153"/>
                      <a:pt x="0" y="0"/>
                    </a:cubicBezTo>
                    <a:lnTo>
                      <a:pt x="0" y="57455"/>
                    </a:lnTo>
                    <a:lnTo>
                      <a:pt x="35243" y="89202"/>
                    </a:lnTo>
                    <a:cubicBezTo>
                      <a:pt x="30045" y="101282"/>
                      <a:pt x="35625" y="115289"/>
                      <a:pt x="47706" y="120486"/>
                    </a:cubicBezTo>
                    <a:cubicBezTo>
                      <a:pt x="59787" y="125683"/>
                      <a:pt x="73793" y="120104"/>
                      <a:pt x="78991" y="108023"/>
                    </a:cubicBezTo>
                    <a:cubicBezTo>
                      <a:pt x="84188" y="95942"/>
                      <a:pt x="78608" y="81936"/>
                      <a:pt x="66527" y="76738"/>
                    </a:cubicBezTo>
                    <a:cubicBezTo>
                      <a:pt x="63565" y="75464"/>
                      <a:pt x="60375" y="74805"/>
                      <a:pt x="57150" y="74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9" name="자유형: 도형 1068">
                <a:extLst>
                  <a:ext uri="{FF2B5EF4-FFF2-40B4-BE49-F238E27FC236}">
                    <a16:creationId xmlns:a16="http://schemas.microsoft.com/office/drawing/2014/main" id="{0F6380A5-D51A-A8C5-43EF-B5D8BB48FCE8}"/>
                  </a:ext>
                </a:extLst>
              </p:cNvPr>
              <p:cNvSpPr/>
              <p:nvPr/>
            </p:nvSpPr>
            <p:spPr>
              <a:xfrm>
                <a:off x="9610829" y="2584634"/>
                <a:ext cx="278931" cy="419175"/>
              </a:xfrm>
              <a:custGeom>
                <a:avLst/>
                <a:gdLst>
                  <a:gd name="connsiteX0" fmla="*/ 255125 w 278931"/>
                  <a:gd name="connsiteY0" fmla="*/ 266747 h 419175"/>
                  <a:gd name="connsiteX1" fmla="*/ 246076 w 278931"/>
                  <a:gd name="connsiteY1" fmla="*/ 268557 h 419175"/>
                  <a:gd name="connsiteX2" fmla="*/ 178925 w 278931"/>
                  <a:gd name="connsiteY2" fmla="*/ 201177 h 419175"/>
                  <a:gd name="connsiteX3" fmla="*/ 178925 w 278931"/>
                  <a:gd name="connsiteY3" fmla="*/ 90592 h 419175"/>
                  <a:gd name="connsiteX4" fmla="*/ 236075 w 278931"/>
                  <a:gd name="connsiteY4" fmla="*/ 90592 h 419175"/>
                  <a:gd name="connsiteX5" fmla="*/ 236075 w 278931"/>
                  <a:gd name="connsiteY5" fmla="*/ 135359 h 419175"/>
                  <a:gd name="connsiteX6" fmla="*/ 223775 w 278931"/>
                  <a:gd name="connsiteY6" fmla="*/ 166709 h 419175"/>
                  <a:gd name="connsiteX7" fmla="*/ 255125 w 278931"/>
                  <a:gd name="connsiteY7" fmla="*/ 179009 h 419175"/>
                  <a:gd name="connsiteX8" fmla="*/ 267425 w 278931"/>
                  <a:gd name="connsiteY8" fmla="*/ 147659 h 419175"/>
                  <a:gd name="connsiteX9" fmla="*/ 255125 w 278931"/>
                  <a:gd name="connsiteY9" fmla="*/ 135359 h 419175"/>
                  <a:gd name="connsiteX10" fmla="*/ 255125 w 278931"/>
                  <a:gd name="connsiteY10" fmla="*/ 71532 h 419175"/>
                  <a:gd name="connsiteX11" fmla="*/ 178925 w 278931"/>
                  <a:gd name="connsiteY11" fmla="*/ 71532 h 419175"/>
                  <a:gd name="connsiteX12" fmla="*/ 178925 w 278931"/>
                  <a:gd name="connsiteY12" fmla="*/ 45643 h 419175"/>
                  <a:gd name="connsiteX13" fmla="*/ 191224 w 278931"/>
                  <a:gd name="connsiteY13" fmla="*/ 14294 h 419175"/>
                  <a:gd name="connsiteX14" fmla="*/ 159875 w 278931"/>
                  <a:gd name="connsiteY14" fmla="*/ 1994 h 419175"/>
                  <a:gd name="connsiteX15" fmla="*/ 147575 w 278931"/>
                  <a:gd name="connsiteY15" fmla="*/ 33344 h 419175"/>
                  <a:gd name="connsiteX16" fmla="*/ 159875 w 278931"/>
                  <a:gd name="connsiteY16" fmla="*/ 45643 h 419175"/>
                  <a:gd name="connsiteX17" fmla="*/ 159875 w 278931"/>
                  <a:gd name="connsiteY17" fmla="*/ 208711 h 419175"/>
                  <a:gd name="connsiteX18" fmla="*/ 191307 w 278931"/>
                  <a:gd name="connsiteY18" fmla="*/ 241182 h 419175"/>
                  <a:gd name="connsiteX19" fmla="*/ 140825 w 278931"/>
                  <a:gd name="connsiteY19" fmla="*/ 291665 h 419175"/>
                  <a:gd name="connsiteX20" fmla="*/ 140825 w 278931"/>
                  <a:gd name="connsiteY20" fmla="*/ 338280 h 419175"/>
                  <a:gd name="connsiteX21" fmla="*/ 83380 w 278931"/>
                  <a:gd name="connsiteY21" fmla="*/ 338280 h 419175"/>
                  <a:gd name="connsiteX22" fmla="*/ 46651 w 278931"/>
                  <a:gd name="connsiteY22" fmla="*/ 295141 h 419175"/>
                  <a:gd name="connsiteX23" fmla="*/ 34873 w 278931"/>
                  <a:gd name="connsiteY23" fmla="*/ 262588 h 419175"/>
                  <a:gd name="connsiteX24" fmla="*/ 2319 w 278931"/>
                  <a:gd name="connsiteY24" fmla="*/ 274365 h 419175"/>
                  <a:gd name="connsiteX25" fmla="*/ 14098 w 278931"/>
                  <a:gd name="connsiteY25" fmla="*/ 306920 h 419175"/>
                  <a:gd name="connsiteX26" fmla="*/ 32068 w 278931"/>
                  <a:gd name="connsiteY26" fmla="*/ 308028 h 419175"/>
                  <a:gd name="connsiteX27" fmla="*/ 74455 w 278931"/>
                  <a:gd name="connsiteY27" fmla="*/ 357339 h 419175"/>
                  <a:gd name="connsiteX28" fmla="*/ 140825 w 278931"/>
                  <a:gd name="connsiteY28" fmla="*/ 357339 h 419175"/>
                  <a:gd name="connsiteX29" fmla="*/ 140825 w 278931"/>
                  <a:gd name="connsiteY29" fmla="*/ 373532 h 419175"/>
                  <a:gd name="connsiteX30" fmla="*/ 128525 w 278931"/>
                  <a:gd name="connsiteY30" fmla="*/ 404882 h 419175"/>
                  <a:gd name="connsiteX31" fmla="*/ 159875 w 278931"/>
                  <a:gd name="connsiteY31" fmla="*/ 417181 h 419175"/>
                  <a:gd name="connsiteX32" fmla="*/ 172174 w 278931"/>
                  <a:gd name="connsiteY32" fmla="*/ 385832 h 419175"/>
                  <a:gd name="connsiteX33" fmla="*/ 159875 w 278931"/>
                  <a:gd name="connsiteY33" fmla="*/ 373532 h 419175"/>
                  <a:gd name="connsiteX34" fmla="*/ 159875 w 278931"/>
                  <a:gd name="connsiteY34" fmla="*/ 299180 h 419175"/>
                  <a:gd name="connsiteX35" fmla="*/ 204642 w 278931"/>
                  <a:gd name="connsiteY35" fmla="*/ 254412 h 419175"/>
                  <a:gd name="connsiteX36" fmla="*/ 232732 w 278931"/>
                  <a:gd name="connsiteY36" fmla="*/ 282701 h 419175"/>
                  <a:gd name="connsiteX37" fmla="*/ 247369 w 278931"/>
                  <a:gd name="connsiteY37" fmla="*/ 312941 h 419175"/>
                  <a:gd name="connsiteX38" fmla="*/ 277608 w 278931"/>
                  <a:gd name="connsiteY38" fmla="*/ 298303 h 419175"/>
                  <a:gd name="connsiteX39" fmla="*/ 262971 w 278931"/>
                  <a:gd name="connsiteY39" fmla="*/ 268064 h 419175"/>
                  <a:gd name="connsiteX40" fmla="*/ 255125 w 278931"/>
                  <a:gd name="connsiteY40" fmla="*/ 266747 h 4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8931" h="419175">
                    <a:moveTo>
                      <a:pt x="255125" y="266747"/>
                    </a:moveTo>
                    <a:cubicBezTo>
                      <a:pt x="252019" y="266750"/>
                      <a:pt x="248944" y="267365"/>
                      <a:pt x="246076" y="268557"/>
                    </a:cubicBezTo>
                    <a:lnTo>
                      <a:pt x="178925" y="201177"/>
                    </a:lnTo>
                    <a:lnTo>
                      <a:pt x="178925" y="90592"/>
                    </a:lnTo>
                    <a:lnTo>
                      <a:pt x="236075" y="90592"/>
                    </a:lnTo>
                    <a:lnTo>
                      <a:pt x="236075" y="135359"/>
                    </a:lnTo>
                    <a:cubicBezTo>
                      <a:pt x="224022" y="140620"/>
                      <a:pt x="218515" y="154655"/>
                      <a:pt x="223775" y="166709"/>
                    </a:cubicBezTo>
                    <a:cubicBezTo>
                      <a:pt x="229036" y="178762"/>
                      <a:pt x="243072" y="184269"/>
                      <a:pt x="255125" y="179009"/>
                    </a:cubicBezTo>
                    <a:cubicBezTo>
                      <a:pt x="267178" y="173748"/>
                      <a:pt x="272685" y="159712"/>
                      <a:pt x="267425" y="147659"/>
                    </a:cubicBezTo>
                    <a:cubicBezTo>
                      <a:pt x="265022" y="142154"/>
                      <a:pt x="260629" y="137761"/>
                      <a:pt x="255125" y="135359"/>
                    </a:cubicBezTo>
                    <a:lnTo>
                      <a:pt x="255125" y="71532"/>
                    </a:lnTo>
                    <a:lnTo>
                      <a:pt x="178925" y="71532"/>
                    </a:lnTo>
                    <a:lnTo>
                      <a:pt x="178925" y="45643"/>
                    </a:lnTo>
                    <a:cubicBezTo>
                      <a:pt x="190978" y="40383"/>
                      <a:pt x="196485" y="26348"/>
                      <a:pt x="191224" y="14294"/>
                    </a:cubicBezTo>
                    <a:cubicBezTo>
                      <a:pt x="185964" y="2241"/>
                      <a:pt x="171928" y="-3267"/>
                      <a:pt x="159875" y="1994"/>
                    </a:cubicBezTo>
                    <a:cubicBezTo>
                      <a:pt x="147822" y="7255"/>
                      <a:pt x="142315" y="21291"/>
                      <a:pt x="147575" y="33344"/>
                    </a:cubicBezTo>
                    <a:cubicBezTo>
                      <a:pt x="149977" y="38848"/>
                      <a:pt x="154370" y="43241"/>
                      <a:pt x="159875" y="45643"/>
                    </a:cubicBezTo>
                    <a:lnTo>
                      <a:pt x="159875" y="208711"/>
                    </a:lnTo>
                    <a:lnTo>
                      <a:pt x="191307" y="241182"/>
                    </a:lnTo>
                    <a:lnTo>
                      <a:pt x="140825" y="291665"/>
                    </a:lnTo>
                    <a:lnTo>
                      <a:pt x="140825" y="338280"/>
                    </a:lnTo>
                    <a:lnTo>
                      <a:pt x="83380" y="338280"/>
                    </a:lnTo>
                    <a:lnTo>
                      <a:pt x="46651" y="295141"/>
                    </a:lnTo>
                    <a:cubicBezTo>
                      <a:pt x="52388" y="282900"/>
                      <a:pt x="47115" y="268324"/>
                      <a:pt x="34873" y="262588"/>
                    </a:cubicBezTo>
                    <a:cubicBezTo>
                      <a:pt x="22631" y="256851"/>
                      <a:pt x="8056" y="262124"/>
                      <a:pt x="2319" y="274365"/>
                    </a:cubicBezTo>
                    <a:cubicBezTo>
                      <a:pt x="-3418" y="286608"/>
                      <a:pt x="1856" y="301182"/>
                      <a:pt x="14098" y="306920"/>
                    </a:cubicBezTo>
                    <a:cubicBezTo>
                      <a:pt x="19730" y="309558"/>
                      <a:pt x="26154" y="309955"/>
                      <a:pt x="32068" y="308028"/>
                    </a:cubicBezTo>
                    <a:lnTo>
                      <a:pt x="74455" y="357339"/>
                    </a:lnTo>
                    <a:lnTo>
                      <a:pt x="140825" y="357339"/>
                    </a:lnTo>
                    <a:lnTo>
                      <a:pt x="140825" y="373532"/>
                    </a:lnTo>
                    <a:cubicBezTo>
                      <a:pt x="128772" y="378793"/>
                      <a:pt x="123265" y="392828"/>
                      <a:pt x="128525" y="404882"/>
                    </a:cubicBezTo>
                    <a:cubicBezTo>
                      <a:pt x="133786" y="416934"/>
                      <a:pt x="147822" y="422442"/>
                      <a:pt x="159875" y="417181"/>
                    </a:cubicBezTo>
                    <a:cubicBezTo>
                      <a:pt x="171928" y="411920"/>
                      <a:pt x="177435" y="397884"/>
                      <a:pt x="172174" y="385832"/>
                    </a:cubicBezTo>
                    <a:cubicBezTo>
                      <a:pt x="169772" y="380327"/>
                      <a:pt x="165379" y="375934"/>
                      <a:pt x="159875" y="373532"/>
                    </a:cubicBezTo>
                    <a:lnTo>
                      <a:pt x="159875" y="299180"/>
                    </a:lnTo>
                    <a:lnTo>
                      <a:pt x="204642" y="254412"/>
                    </a:lnTo>
                    <a:lnTo>
                      <a:pt x="232732" y="282701"/>
                    </a:lnTo>
                    <a:cubicBezTo>
                      <a:pt x="228423" y="295094"/>
                      <a:pt x="234977" y="308632"/>
                      <a:pt x="247369" y="312941"/>
                    </a:cubicBezTo>
                    <a:cubicBezTo>
                      <a:pt x="259761" y="317249"/>
                      <a:pt x="273300" y="310695"/>
                      <a:pt x="277608" y="298303"/>
                    </a:cubicBezTo>
                    <a:cubicBezTo>
                      <a:pt x="281916" y="285911"/>
                      <a:pt x="275363" y="272373"/>
                      <a:pt x="262971" y="268064"/>
                    </a:cubicBezTo>
                    <a:cubicBezTo>
                      <a:pt x="260447" y="267187"/>
                      <a:pt x="257796" y="266742"/>
                      <a:pt x="255125" y="2667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C114B19B-B1D6-C8C0-C423-E6E3DABB03AF}"/>
                </a:ext>
              </a:extLst>
            </p:cNvPr>
            <p:cNvSpPr txBox="1">
              <a:spLocks/>
            </p:cNvSpPr>
            <p:nvPr/>
          </p:nvSpPr>
          <p:spPr>
            <a:xfrm>
              <a:off x="8822393" y="2052052"/>
              <a:ext cx="13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i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ML model </a:t>
              </a:r>
              <a:endParaRPr lang="ko-KR" altLang="en-US" sz="1100" b="1" i="1" dirty="0">
                <a:solidFill>
                  <a:schemeClr val="tx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F88E1A00-42A5-A63B-688A-B229E4AFC341}"/>
                </a:ext>
              </a:extLst>
            </p:cNvPr>
            <p:cNvSpPr txBox="1">
              <a:spLocks/>
            </p:cNvSpPr>
            <p:nvPr/>
          </p:nvSpPr>
          <p:spPr>
            <a:xfrm>
              <a:off x="7830604" y="203629"/>
              <a:ext cx="136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i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transfer data </a:t>
              </a:r>
              <a:endParaRPr lang="ko-KR" altLang="en-US" sz="1200" b="1" i="1" dirty="0">
                <a:solidFill>
                  <a:schemeClr val="tx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F7A689B4-355E-B57D-1D31-ADC0554DF0AE}"/>
                </a:ext>
              </a:extLst>
            </p:cNvPr>
            <p:cNvSpPr txBox="1">
              <a:spLocks/>
            </p:cNvSpPr>
            <p:nvPr/>
          </p:nvSpPr>
          <p:spPr>
            <a:xfrm>
              <a:off x="10748552" y="464863"/>
              <a:ext cx="136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i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train</a:t>
              </a:r>
              <a:endParaRPr lang="ko-KR" altLang="en-US" sz="1200" b="1" i="1" dirty="0">
                <a:solidFill>
                  <a:schemeClr val="tx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2CD4DCFE-EA38-CE1F-0593-9A50938AF45A}"/>
                </a:ext>
              </a:extLst>
            </p:cNvPr>
            <p:cNvSpPr txBox="1">
              <a:spLocks/>
            </p:cNvSpPr>
            <p:nvPr/>
          </p:nvSpPr>
          <p:spPr>
            <a:xfrm>
              <a:off x="9989985" y="1851336"/>
              <a:ext cx="1361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i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transfer model</a:t>
              </a:r>
              <a:endParaRPr lang="ko-KR" altLang="en-US" sz="1200" b="1" i="1" dirty="0">
                <a:solidFill>
                  <a:schemeClr val="tx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0EC5E6E7-E255-BB1F-042A-1DE98CCC3CD4}"/>
                </a:ext>
              </a:extLst>
            </p:cNvPr>
            <p:cNvSpPr txBox="1"/>
            <p:nvPr/>
          </p:nvSpPr>
          <p:spPr>
            <a:xfrm>
              <a:off x="9834605" y="1831964"/>
              <a:ext cx="5664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❸</a:t>
              </a:r>
              <a:endParaRPr lang="ko-KR" altLang="en-US" sz="16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2CD86922-9516-DAE7-150A-00C4338845D6}"/>
                </a:ext>
              </a:extLst>
            </p:cNvPr>
            <p:cNvSpPr txBox="1"/>
            <p:nvPr/>
          </p:nvSpPr>
          <p:spPr>
            <a:xfrm>
              <a:off x="7739280" y="178752"/>
              <a:ext cx="3578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❶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C208EDAA-CB62-4956-7189-989203ED35EA}"/>
                </a:ext>
              </a:extLst>
            </p:cNvPr>
            <p:cNvSpPr txBox="1"/>
            <p:nvPr/>
          </p:nvSpPr>
          <p:spPr>
            <a:xfrm>
              <a:off x="10916160" y="434052"/>
              <a:ext cx="34204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50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❷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1086" name="직선 연결선 1085">
            <a:extLst>
              <a:ext uri="{FF2B5EF4-FFF2-40B4-BE49-F238E27FC236}">
                <a16:creationId xmlns:a16="http://schemas.microsoft.com/office/drawing/2014/main" id="{BC37D518-0D78-7FC0-22CE-1D7B3680C91F}"/>
              </a:ext>
            </a:extLst>
          </p:cNvPr>
          <p:cNvCxnSpPr>
            <a:cxnSpLocks/>
          </p:cNvCxnSpPr>
          <p:nvPr/>
        </p:nvCxnSpPr>
        <p:spPr>
          <a:xfrm>
            <a:off x="0" y="4100913"/>
            <a:ext cx="6023113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71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roboto"/>
        <a:ea typeface="G마켓 산스 TTF Bold"/>
        <a:cs typeface=""/>
      </a:majorFont>
      <a:minorFont>
        <a:latin typeface="lato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3CAA936AD12E4BA671A9B15810B9C7" ma:contentTypeVersion="4" ma:contentTypeDescription="새 문서를 만듭니다." ma:contentTypeScope="" ma:versionID="bafdae5d98c8c88988e9b2d2d95195b7">
  <xsd:schema xmlns:xsd="http://www.w3.org/2001/XMLSchema" xmlns:xs="http://www.w3.org/2001/XMLSchema" xmlns:p="http://schemas.microsoft.com/office/2006/metadata/properties" xmlns:ns3="7673c17b-b18f-47f9-804f-a397dddebb19" targetNamespace="http://schemas.microsoft.com/office/2006/metadata/properties" ma:root="true" ma:fieldsID="c4807a4e0df3c0fcbaad5699f622c597" ns3:_="">
    <xsd:import namespace="7673c17b-b18f-47f9-804f-a397dddebb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3c17b-b18f-47f9-804f-a397dddebb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3730AB-E161-45AD-BBCF-0F12BB7EA236}">
  <ds:schemaRefs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7673c17b-b18f-47f9-804f-a397dddebb1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4439D84-3CAD-489C-8F3A-67CA25FC7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FA0536-1479-4F16-8407-45F3DC1607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73c17b-b18f-47f9-804f-a397dddebb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와이드스크린</PresentationFormat>
  <Paragraphs>239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G마켓 산스 TTF Bold</vt:lpstr>
      <vt:lpstr>G마켓 산스 TTF Medium</vt:lpstr>
      <vt:lpstr>lato</vt:lpstr>
      <vt:lpstr>Arial</vt:lpstr>
      <vt:lpstr>Wingdings</vt:lpstr>
      <vt:lpstr>roboto</vt:lpstr>
      <vt:lpstr>맑은 고딕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584</cp:revision>
  <dcterms:created xsi:type="dcterms:W3CDTF">2020-03-06T02:35:36Z</dcterms:created>
  <dcterms:modified xsi:type="dcterms:W3CDTF">2023-01-27T09:05:55Z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0x010100DC3CAA936AD12E4BA671A9B15810B9C7</vt:lpwstr>
  </property>
</Properties>
</file>